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</p:sldMasterIdLst>
  <p:notesMasterIdLst>
    <p:notesMasterId r:id="rId12"/>
  </p:notesMasterIdLst>
  <p:sldIdLst>
    <p:sldId id="257" r:id="rId3"/>
    <p:sldId id="263" r:id="rId4"/>
    <p:sldId id="294" r:id="rId5"/>
    <p:sldId id="284" r:id="rId6"/>
    <p:sldId id="271" r:id="rId7"/>
    <p:sldId id="285" r:id="rId8"/>
    <p:sldId id="1492" r:id="rId9"/>
    <p:sldId id="1493" r:id="rId10"/>
    <p:sldId id="1490" r:id="rId11"/>
  </p:sldIdLst>
  <p:sldSz cx="12192000" cy="6858000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Montserrat Light" panose="00000400000000000000" pitchFamily="2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Segoe UI" panose="020B0502040204020203" pitchFamily="34" charset="0"/>
      <p:regular r:id="rId25"/>
      <p:bold r:id="rId26"/>
      <p:italic r:id="rId27"/>
      <p:boldItalic r:id="rId28"/>
    </p:embeddedFont>
    <p:embeddedFont>
      <p:font typeface="Segoe UI Light" panose="020B0502040204020203" pitchFamily="34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6.xml"/></Relationships>
</file>

<file path=ppt/media/image1.png>
</file>

<file path=ppt/media/image10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094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9" name="Google Shape;33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221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3454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3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p3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3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3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4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3" name="Google Shape;133;p4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4" name="Google Shape;134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4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4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1" name="Google Shape;141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4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4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Custom Layout">
  <p:cSld name="23_Custom Layou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5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31924C-E186-4C03-9042-D6620452F7E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0454A6-12D9-439A-A1DB-764335A03373}"/>
              </a:ext>
            </a:extLst>
          </p:cNvPr>
          <p:cNvSpPr txBox="1"/>
          <p:nvPr userDrawn="1"/>
        </p:nvSpPr>
        <p:spPr>
          <a:xfrm>
            <a:off x="10454290" y="6159133"/>
            <a:ext cx="12167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60E2A6B-A809-4840-BF14-8648BC0BDF87}" type="slidenum">
              <a:rPr lang="id-ID" sz="2400" b="1">
                <a:solidFill>
                  <a:schemeClr val="accent3">
                    <a:alpha val="10000"/>
                  </a:schemeClr>
                </a:solidFill>
                <a:latin typeface="Segoe UI" panose="020B0502040204020203" pitchFamily="34" charset="0"/>
                <a:ea typeface="Open Sans Semibold" panose="020B0706030804020204" pitchFamily="34" charset="0"/>
                <a:cs typeface="Segoe UI" panose="020B0502040204020203" pitchFamily="34" charset="0"/>
              </a:rPr>
              <a:pPr algn="r"/>
              <a:t>‹N°›</a:t>
            </a:fld>
            <a:endParaRPr lang="id-ID" sz="3200" b="1" dirty="0">
              <a:solidFill>
                <a:schemeClr val="accent3">
                  <a:alpha val="10000"/>
                </a:schemeClr>
              </a:solidFill>
              <a:latin typeface="Segoe UI" panose="020B0502040204020203" pitchFamily="34" charset="0"/>
              <a:ea typeface="Open Sans Semibold" panose="020B0706030804020204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2B9A58-FA3F-4957-AB43-CC2CAF992A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26" t="81250" r="18749" b="9375"/>
          <a:stretch/>
        </p:blipFill>
        <p:spPr>
          <a:xfrm>
            <a:off x="520924" y="6279922"/>
            <a:ext cx="1500188" cy="21431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00A026BA-0DED-4A2C-B808-BE2BD77A74D3}"/>
              </a:ext>
            </a:extLst>
          </p:cNvPr>
          <p:cNvGrpSpPr/>
          <p:nvPr userDrawn="1"/>
        </p:nvGrpSpPr>
        <p:grpSpPr>
          <a:xfrm>
            <a:off x="609600" y="0"/>
            <a:ext cx="10972800" cy="6858000"/>
            <a:chOff x="609600" y="0"/>
            <a:chExt cx="10972800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4208C15-966B-492C-8B97-4A3C07DD6FA9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FD69A9F-A58D-45DA-9D03-EDF92D73399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24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2F2531D-155D-4E56-80CF-1F1E82045A31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60556DF-5BD0-4366-9E6C-542AD41AD06F}"/>
                </a:ext>
              </a:extLst>
            </p:cNvPr>
            <p:cNvCxnSpPr>
              <a:cxnSpLocks/>
            </p:cNvCxnSpPr>
            <p:nvPr/>
          </p:nvCxnSpPr>
          <p:spPr>
            <a:xfrm>
              <a:off x="24384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770E7AB-15D6-4D09-94CA-D13383B74289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B5987AC-B8B8-49E5-AC6F-066065D161D9}"/>
                </a:ext>
              </a:extLst>
            </p:cNvPr>
            <p:cNvCxnSpPr>
              <a:cxnSpLocks/>
            </p:cNvCxnSpPr>
            <p:nvPr/>
          </p:nvCxnSpPr>
          <p:spPr>
            <a:xfrm>
              <a:off x="79248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8D21C24-1B1F-4FF9-B139-771A8D386C65}"/>
                </a:ext>
              </a:extLst>
            </p:cNvPr>
            <p:cNvCxnSpPr>
              <a:cxnSpLocks/>
            </p:cNvCxnSpPr>
            <p:nvPr/>
          </p:nvCxnSpPr>
          <p:spPr>
            <a:xfrm>
              <a:off x="42672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0588578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2A1B320B-78AE-4568-81A4-24898B88E90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79428" y="2476953"/>
            <a:ext cx="1397480" cy="773080"/>
          </a:xfrm>
          <a:custGeom>
            <a:avLst/>
            <a:gdLst>
              <a:gd name="connsiteX0" fmla="*/ 0 w 1490645"/>
              <a:gd name="connsiteY0" fmla="*/ 0 h 824619"/>
              <a:gd name="connsiteX1" fmla="*/ 1490645 w 1490645"/>
              <a:gd name="connsiteY1" fmla="*/ 0 h 824619"/>
              <a:gd name="connsiteX2" fmla="*/ 1490645 w 1490645"/>
              <a:gd name="connsiteY2" fmla="*/ 824619 h 824619"/>
              <a:gd name="connsiteX3" fmla="*/ 0 w 1490645"/>
              <a:gd name="connsiteY3" fmla="*/ 824619 h 824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0645" h="824619">
                <a:moveTo>
                  <a:pt x="0" y="0"/>
                </a:moveTo>
                <a:lnTo>
                  <a:pt x="1490645" y="0"/>
                </a:lnTo>
                <a:lnTo>
                  <a:pt x="1490645" y="824619"/>
                </a:lnTo>
                <a:lnTo>
                  <a:pt x="0" y="82461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125"/>
            </a:lvl1pPr>
          </a:lstStyle>
          <a:p>
            <a:endParaRPr lang="en-ID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1ED0DAB8-8410-43D8-BDED-7CB8E0F7ADF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52533" y="2476953"/>
            <a:ext cx="1397480" cy="773080"/>
          </a:xfrm>
          <a:custGeom>
            <a:avLst/>
            <a:gdLst>
              <a:gd name="connsiteX0" fmla="*/ 0 w 1490645"/>
              <a:gd name="connsiteY0" fmla="*/ 0 h 824619"/>
              <a:gd name="connsiteX1" fmla="*/ 1490645 w 1490645"/>
              <a:gd name="connsiteY1" fmla="*/ 0 h 824619"/>
              <a:gd name="connsiteX2" fmla="*/ 1490645 w 1490645"/>
              <a:gd name="connsiteY2" fmla="*/ 824619 h 824619"/>
              <a:gd name="connsiteX3" fmla="*/ 0 w 1490645"/>
              <a:gd name="connsiteY3" fmla="*/ 824619 h 824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0645" h="824619">
                <a:moveTo>
                  <a:pt x="0" y="0"/>
                </a:moveTo>
                <a:lnTo>
                  <a:pt x="1490645" y="0"/>
                </a:lnTo>
                <a:lnTo>
                  <a:pt x="1490645" y="824619"/>
                </a:lnTo>
                <a:lnTo>
                  <a:pt x="0" y="82461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125"/>
            </a:lvl1pPr>
          </a:lstStyle>
          <a:p>
            <a:endParaRPr lang="en-ID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8BA291F-BA3A-4A79-A4D5-7ED78DE8493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24589" y="4292739"/>
            <a:ext cx="1397480" cy="773080"/>
          </a:xfrm>
          <a:custGeom>
            <a:avLst/>
            <a:gdLst>
              <a:gd name="connsiteX0" fmla="*/ 0 w 1490645"/>
              <a:gd name="connsiteY0" fmla="*/ 0 h 824619"/>
              <a:gd name="connsiteX1" fmla="*/ 1490645 w 1490645"/>
              <a:gd name="connsiteY1" fmla="*/ 0 h 824619"/>
              <a:gd name="connsiteX2" fmla="*/ 1490645 w 1490645"/>
              <a:gd name="connsiteY2" fmla="*/ 824619 h 824619"/>
              <a:gd name="connsiteX3" fmla="*/ 0 w 1490645"/>
              <a:gd name="connsiteY3" fmla="*/ 824619 h 824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0645" h="824619">
                <a:moveTo>
                  <a:pt x="0" y="0"/>
                </a:moveTo>
                <a:lnTo>
                  <a:pt x="1490645" y="0"/>
                </a:lnTo>
                <a:lnTo>
                  <a:pt x="1490645" y="824619"/>
                </a:lnTo>
                <a:lnTo>
                  <a:pt x="0" y="82461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125"/>
            </a:lvl1pPr>
          </a:lstStyle>
          <a:p>
            <a:endParaRPr lang="en-ID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9094485-1F98-436F-B53C-FB3E595150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22377" y="4522736"/>
            <a:ext cx="1397480" cy="773080"/>
          </a:xfrm>
          <a:custGeom>
            <a:avLst/>
            <a:gdLst>
              <a:gd name="connsiteX0" fmla="*/ 0 w 1490645"/>
              <a:gd name="connsiteY0" fmla="*/ 0 h 824619"/>
              <a:gd name="connsiteX1" fmla="*/ 1490645 w 1490645"/>
              <a:gd name="connsiteY1" fmla="*/ 0 h 824619"/>
              <a:gd name="connsiteX2" fmla="*/ 1490645 w 1490645"/>
              <a:gd name="connsiteY2" fmla="*/ 824619 h 824619"/>
              <a:gd name="connsiteX3" fmla="*/ 0 w 1490645"/>
              <a:gd name="connsiteY3" fmla="*/ 824619 h 824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0645" h="824619">
                <a:moveTo>
                  <a:pt x="0" y="0"/>
                </a:moveTo>
                <a:lnTo>
                  <a:pt x="1490645" y="0"/>
                </a:lnTo>
                <a:lnTo>
                  <a:pt x="1490645" y="824619"/>
                </a:lnTo>
                <a:lnTo>
                  <a:pt x="0" y="82461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125"/>
            </a:lvl1pPr>
          </a:lstStyle>
          <a:p>
            <a:endParaRPr lang="en-ID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3324BD2C-7CC6-4273-95E2-87DED3BEED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882710" y="4554053"/>
            <a:ext cx="1397480" cy="773080"/>
          </a:xfrm>
          <a:custGeom>
            <a:avLst/>
            <a:gdLst>
              <a:gd name="connsiteX0" fmla="*/ 0 w 1490645"/>
              <a:gd name="connsiteY0" fmla="*/ 0 h 824619"/>
              <a:gd name="connsiteX1" fmla="*/ 1490645 w 1490645"/>
              <a:gd name="connsiteY1" fmla="*/ 0 h 824619"/>
              <a:gd name="connsiteX2" fmla="*/ 1490645 w 1490645"/>
              <a:gd name="connsiteY2" fmla="*/ 824619 h 824619"/>
              <a:gd name="connsiteX3" fmla="*/ 0 w 1490645"/>
              <a:gd name="connsiteY3" fmla="*/ 824619 h 824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0645" h="824619">
                <a:moveTo>
                  <a:pt x="0" y="0"/>
                </a:moveTo>
                <a:lnTo>
                  <a:pt x="1490645" y="0"/>
                </a:lnTo>
                <a:lnTo>
                  <a:pt x="1490645" y="824619"/>
                </a:lnTo>
                <a:lnTo>
                  <a:pt x="0" y="82461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125"/>
            </a:lvl1pPr>
          </a:lstStyle>
          <a:p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C1DED9-C609-4E98-A6DE-3632E0C012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26" t="81250" r="18749" b="9375"/>
          <a:stretch/>
        </p:blipFill>
        <p:spPr>
          <a:xfrm>
            <a:off x="520924" y="6279922"/>
            <a:ext cx="1500188" cy="21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34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ustom Layout">
  <p:cSld name="7_Custom Layou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>
            <a:spLocks noGrp="1"/>
          </p:cNvSpPr>
          <p:nvPr>
            <p:ph type="pic" idx="2"/>
          </p:nvPr>
        </p:nvSpPr>
        <p:spPr>
          <a:xfrm>
            <a:off x="7315149" y="1563688"/>
            <a:ext cx="3730625" cy="3730625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040518F-30D7-4BF8-A04D-BA5FB33C57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627506"/>
            <a:ext cx="12192000" cy="2280557"/>
          </a:xfrm>
          <a:custGeom>
            <a:avLst/>
            <a:gdLst>
              <a:gd name="connsiteX0" fmla="*/ 0 w 13004800"/>
              <a:gd name="connsiteY0" fmla="*/ 0 h 2432594"/>
              <a:gd name="connsiteX1" fmla="*/ 13004800 w 13004800"/>
              <a:gd name="connsiteY1" fmla="*/ 0 h 2432594"/>
              <a:gd name="connsiteX2" fmla="*/ 13004800 w 13004800"/>
              <a:gd name="connsiteY2" fmla="*/ 2432594 h 2432594"/>
              <a:gd name="connsiteX3" fmla="*/ 0 w 13004800"/>
              <a:gd name="connsiteY3" fmla="*/ 2432594 h 243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04800" h="2432594">
                <a:moveTo>
                  <a:pt x="0" y="0"/>
                </a:moveTo>
                <a:lnTo>
                  <a:pt x="13004800" y="0"/>
                </a:lnTo>
                <a:lnTo>
                  <a:pt x="13004800" y="2432594"/>
                </a:lnTo>
                <a:lnTo>
                  <a:pt x="0" y="24325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65EF2D-9D80-4FE6-A039-003EF3C92F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26" t="81250" r="18749" b="9375"/>
          <a:stretch/>
        </p:blipFill>
        <p:spPr>
          <a:xfrm>
            <a:off x="520924" y="6279922"/>
            <a:ext cx="1500188" cy="21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6726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94A46C55-BC59-44CD-9459-177E6E3CF0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37254" y="3"/>
            <a:ext cx="6117495" cy="6857999"/>
          </a:xfrm>
          <a:custGeom>
            <a:avLst/>
            <a:gdLst>
              <a:gd name="connsiteX0" fmla="*/ 0 w 6525328"/>
              <a:gd name="connsiteY0" fmla="*/ 0 h 7315199"/>
              <a:gd name="connsiteX1" fmla="*/ 6525328 w 6525328"/>
              <a:gd name="connsiteY1" fmla="*/ 0 h 7315199"/>
              <a:gd name="connsiteX2" fmla="*/ 6525328 w 6525328"/>
              <a:gd name="connsiteY2" fmla="*/ 7315199 h 7315199"/>
              <a:gd name="connsiteX3" fmla="*/ 0 w 6525328"/>
              <a:gd name="connsiteY3" fmla="*/ 7315199 h 731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25328" h="7315199">
                <a:moveTo>
                  <a:pt x="0" y="0"/>
                </a:moveTo>
                <a:lnTo>
                  <a:pt x="6525328" y="0"/>
                </a:lnTo>
                <a:lnTo>
                  <a:pt x="6525328" y="7315199"/>
                </a:lnTo>
                <a:lnTo>
                  <a:pt x="0" y="73151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34FE983F-70D8-41C5-9AE2-1CB0A5F4AB7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80390" y="3996094"/>
            <a:ext cx="3269173" cy="1836000"/>
          </a:xfrm>
          <a:custGeom>
            <a:avLst/>
            <a:gdLst>
              <a:gd name="connsiteX0" fmla="*/ 0 w 3487119"/>
              <a:gd name="connsiteY0" fmla="*/ 0 h 1958400"/>
              <a:gd name="connsiteX1" fmla="*/ 3487119 w 3487119"/>
              <a:gd name="connsiteY1" fmla="*/ 0 h 1958400"/>
              <a:gd name="connsiteX2" fmla="*/ 3487119 w 3487119"/>
              <a:gd name="connsiteY2" fmla="*/ 1958400 h 1958400"/>
              <a:gd name="connsiteX3" fmla="*/ 0 w 3487119"/>
              <a:gd name="connsiteY3" fmla="*/ 1958400 h 195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7119" h="1958400">
                <a:moveTo>
                  <a:pt x="0" y="0"/>
                </a:moveTo>
                <a:lnTo>
                  <a:pt x="3487119" y="0"/>
                </a:lnTo>
                <a:lnTo>
                  <a:pt x="3487119" y="1958400"/>
                </a:lnTo>
                <a:lnTo>
                  <a:pt x="0" y="195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4BEA1A3-4E18-49B5-A244-3F687AA405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26" t="81250" r="18749" b="9375"/>
          <a:stretch/>
        </p:blipFill>
        <p:spPr>
          <a:xfrm>
            <a:off x="520924" y="6279922"/>
            <a:ext cx="1500188" cy="21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628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976904-DCD5-4FB1-B473-BF2D78B13A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26" t="81250" r="18749" b="9375"/>
          <a:stretch/>
        </p:blipFill>
        <p:spPr>
          <a:xfrm>
            <a:off x="520924" y="6279922"/>
            <a:ext cx="1500188" cy="21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148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8DF6DF5C-AE59-4254-B844-7C9C64B6BB6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08044" y="1696815"/>
            <a:ext cx="2011680" cy="1394237"/>
          </a:xfrm>
          <a:custGeom>
            <a:avLst/>
            <a:gdLst>
              <a:gd name="connsiteX0" fmla="*/ 0 w 2145792"/>
              <a:gd name="connsiteY0" fmla="*/ 0 h 1487186"/>
              <a:gd name="connsiteX1" fmla="*/ 2145792 w 2145792"/>
              <a:gd name="connsiteY1" fmla="*/ 0 h 1487186"/>
              <a:gd name="connsiteX2" fmla="*/ 2145792 w 2145792"/>
              <a:gd name="connsiteY2" fmla="*/ 1206289 h 1487186"/>
              <a:gd name="connsiteX3" fmla="*/ 1824525 w 2145792"/>
              <a:gd name="connsiteY3" fmla="*/ 1487186 h 1487186"/>
              <a:gd name="connsiteX4" fmla="*/ 0 w 2145792"/>
              <a:gd name="connsiteY4" fmla="*/ 1487186 h 148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5792" h="1487186">
                <a:moveTo>
                  <a:pt x="0" y="0"/>
                </a:moveTo>
                <a:lnTo>
                  <a:pt x="2145792" y="0"/>
                </a:lnTo>
                <a:lnTo>
                  <a:pt x="2145792" y="1206289"/>
                </a:lnTo>
                <a:lnTo>
                  <a:pt x="1824525" y="1487186"/>
                </a:lnTo>
                <a:lnTo>
                  <a:pt x="0" y="148718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A29BDED-C1CE-43EF-B844-2B404D180E6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6120" y="1696815"/>
            <a:ext cx="2011680" cy="1394237"/>
          </a:xfrm>
          <a:custGeom>
            <a:avLst/>
            <a:gdLst>
              <a:gd name="connsiteX0" fmla="*/ 0 w 2145792"/>
              <a:gd name="connsiteY0" fmla="*/ 0 h 1487186"/>
              <a:gd name="connsiteX1" fmla="*/ 2145792 w 2145792"/>
              <a:gd name="connsiteY1" fmla="*/ 0 h 1487186"/>
              <a:gd name="connsiteX2" fmla="*/ 2145792 w 2145792"/>
              <a:gd name="connsiteY2" fmla="*/ 1206289 h 1487186"/>
              <a:gd name="connsiteX3" fmla="*/ 1824525 w 2145792"/>
              <a:gd name="connsiteY3" fmla="*/ 1487186 h 1487186"/>
              <a:gd name="connsiteX4" fmla="*/ 0 w 2145792"/>
              <a:gd name="connsiteY4" fmla="*/ 1487186 h 148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5792" h="1487186">
                <a:moveTo>
                  <a:pt x="0" y="0"/>
                </a:moveTo>
                <a:lnTo>
                  <a:pt x="2145792" y="0"/>
                </a:lnTo>
                <a:lnTo>
                  <a:pt x="2145792" y="1206289"/>
                </a:lnTo>
                <a:lnTo>
                  <a:pt x="1824525" y="1487186"/>
                </a:lnTo>
                <a:lnTo>
                  <a:pt x="0" y="148718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14C6596-99B6-4F2C-B79A-1F814CDEDC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84197" y="1696815"/>
            <a:ext cx="2011680" cy="1394237"/>
          </a:xfrm>
          <a:custGeom>
            <a:avLst/>
            <a:gdLst>
              <a:gd name="connsiteX0" fmla="*/ 0 w 2145792"/>
              <a:gd name="connsiteY0" fmla="*/ 0 h 1487186"/>
              <a:gd name="connsiteX1" fmla="*/ 2145792 w 2145792"/>
              <a:gd name="connsiteY1" fmla="*/ 0 h 1487186"/>
              <a:gd name="connsiteX2" fmla="*/ 2145792 w 2145792"/>
              <a:gd name="connsiteY2" fmla="*/ 1206547 h 1487186"/>
              <a:gd name="connsiteX3" fmla="*/ 1824819 w 2145792"/>
              <a:gd name="connsiteY3" fmla="*/ 1487186 h 1487186"/>
              <a:gd name="connsiteX4" fmla="*/ 0 w 2145792"/>
              <a:gd name="connsiteY4" fmla="*/ 1487186 h 148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5792" h="1487186">
                <a:moveTo>
                  <a:pt x="0" y="0"/>
                </a:moveTo>
                <a:lnTo>
                  <a:pt x="2145792" y="0"/>
                </a:lnTo>
                <a:lnTo>
                  <a:pt x="2145792" y="1206547"/>
                </a:lnTo>
                <a:lnTo>
                  <a:pt x="1824819" y="1487186"/>
                </a:lnTo>
                <a:lnTo>
                  <a:pt x="0" y="148718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CC34D63-DFC5-4126-966B-E938CC9515A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72275" y="1696815"/>
            <a:ext cx="2011680" cy="1394237"/>
          </a:xfrm>
          <a:custGeom>
            <a:avLst/>
            <a:gdLst>
              <a:gd name="connsiteX0" fmla="*/ 0 w 2145792"/>
              <a:gd name="connsiteY0" fmla="*/ 0 h 1487186"/>
              <a:gd name="connsiteX1" fmla="*/ 2145792 w 2145792"/>
              <a:gd name="connsiteY1" fmla="*/ 0 h 1487186"/>
              <a:gd name="connsiteX2" fmla="*/ 2145792 w 2145792"/>
              <a:gd name="connsiteY2" fmla="*/ 1206546 h 1487186"/>
              <a:gd name="connsiteX3" fmla="*/ 1824818 w 2145792"/>
              <a:gd name="connsiteY3" fmla="*/ 1487186 h 1487186"/>
              <a:gd name="connsiteX4" fmla="*/ 0 w 2145792"/>
              <a:gd name="connsiteY4" fmla="*/ 1487186 h 148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5792" h="1487186">
                <a:moveTo>
                  <a:pt x="0" y="0"/>
                </a:moveTo>
                <a:lnTo>
                  <a:pt x="2145792" y="0"/>
                </a:lnTo>
                <a:lnTo>
                  <a:pt x="2145792" y="1206546"/>
                </a:lnTo>
                <a:lnTo>
                  <a:pt x="1824818" y="1487186"/>
                </a:lnTo>
                <a:lnTo>
                  <a:pt x="0" y="148718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FF0D93-4120-4533-B6A7-C894FE21176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08044" y="4294325"/>
            <a:ext cx="2011680" cy="1394237"/>
          </a:xfrm>
          <a:custGeom>
            <a:avLst/>
            <a:gdLst>
              <a:gd name="connsiteX0" fmla="*/ 0 w 2145792"/>
              <a:gd name="connsiteY0" fmla="*/ 0 h 1487186"/>
              <a:gd name="connsiteX1" fmla="*/ 2145792 w 2145792"/>
              <a:gd name="connsiteY1" fmla="*/ 0 h 1487186"/>
              <a:gd name="connsiteX2" fmla="*/ 2145792 w 2145792"/>
              <a:gd name="connsiteY2" fmla="*/ 1206289 h 1487186"/>
              <a:gd name="connsiteX3" fmla="*/ 1824525 w 2145792"/>
              <a:gd name="connsiteY3" fmla="*/ 1487186 h 1487186"/>
              <a:gd name="connsiteX4" fmla="*/ 0 w 2145792"/>
              <a:gd name="connsiteY4" fmla="*/ 1487186 h 148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5792" h="1487186">
                <a:moveTo>
                  <a:pt x="0" y="0"/>
                </a:moveTo>
                <a:lnTo>
                  <a:pt x="2145792" y="0"/>
                </a:lnTo>
                <a:lnTo>
                  <a:pt x="2145792" y="1206289"/>
                </a:lnTo>
                <a:lnTo>
                  <a:pt x="1824525" y="1487186"/>
                </a:lnTo>
                <a:lnTo>
                  <a:pt x="0" y="148718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1A1A98A-B5F4-4824-AE0F-F99F05303F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6120" y="4294325"/>
            <a:ext cx="2011680" cy="1394237"/>
          </a:xfrm>
          <a:custGeom>
            <a:avLst/>
            <a:gdLst>
              <a:gd name="connsiteX0" fmla="*/ 0 w 2145792"/>
              <a:gd name="connsiteY0" fmla="*/ 0 h 1487186"/>
              <a:gd name="connsiteX1" fmla="*/ 2145792 w 2145792"/>
              <a:gd name="connsiteY1" fmla="*/ 0 h 1487186"/>
              <a:gd name="connsiteX2" fmla="*/ 2145792 w 2145792"/>
              <a:gd name="connsiteY2" fmla="*/ 1206289 h 1487186"/>
              <a:gd name="connsiteX3" fmla="*/ 1824525 w 2145792"/>
              <a:gd name="connsiteY3" fmla="*/ 1487186 h 1487186"/>
              <a:gd name="connsiteX4" fmla="*/ 0 w 2145792"/>
              <a:gd name="connsiteY4" fmla="*/ 1487186 h 148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5792" h="1487186">
                <a:moveTo>
                  <a:pt x="0" y="0"/>
                </a:moveTo>
                <a:lnTo>
                  <a:pt x="2145792" y="0"/>
                </a:lnTo>
                <a:lnTo>
                  <a:pt x="2145792" y="1206289"/>
                </a:lnTo>
                <a:lnTo>
                  <a:pt x="1824525" y="1487186"/>
                </a:lnTo>
                <a:lnTo>
                  <a:pt x="0" y="148718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17AD7165-9669-430F-A6F4-822749776D1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84197" y="4294325"/>
            <a:ext cx="2011680" cy="1394237"/>
          </a:xfrm>
          <a:custGeom>
            <a:avLst/>
            <a:gdLst>
              <a:gd name="connsiteX0" fmla="*/ 0 w 2145792"/>
              <a:gd name="connsiteY0" fmla="*/ 0 h 1487186"/>
              <a:gd name="connsiteX1" fmla="*/ 2145792 w 2145792"/>
              <a:gd name="connsiteY1" fmla="*/ 0 h 1487186"/>
              <a:gd name="connsiteX2" fmla="*/ 2145792 w 2145792"/>
              <a:gd name="connsiteY2" fmla="*/ 1206547 h 1487186"/>
              <a:gd name="connsiteX3" fmla="*/ 1824819 w 2145792"/>
              <a:gd name="connsiteY3" fmla="*/ 1487186 h 1487186"/>
              <a:gd name="connsiteX4" fmla="*/ 0 w 2145792"/>
              <a:gd name="connsiteY4" fmla="*/ 1487186 h 148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5792" h="1487186">
                <a:moveTo>
                  <a:pt x="0" y="0"/>
                </a:moveTo>
                <a:lnTo>
                  <a:pt x="2145792" y="0"/>
                </a:lnTo>
                <a:lnTo>
                  <a:pt x="2145792" y="1206547"/>
                </a:lnTo>
                <a:lnTo>
                  <a:pt x="1824819" y="1487186"/>
                </a:lnTo>
                <a:lnTo>
                  <a:pt x="0" y="148718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5E775F-D2CA-4978-BF25-30DE0BA8B6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26" t="81250" r="18749" b="9375"/>
          <a:stretch/>
        </p:blipFill>
        <p:spPr>
          <a:xfrm>
            <a:off x="520924" y="6279922"/>
            <a:ext cx="1500188" cy="21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2396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90B6902-6670-4AC8-982D-0E902ADE49B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4781550"/>
          </a:xfrm>
          <a:custGeom>
            <a:avLst/>
            <a:gdLst>
              <a:gd name="connsiteX0" fmla="*/ 0 w 12192000"/>
              <a:gd name="connsiteY0" fmla="*/ 0 h 4781550"/>
              <a:gd name="connsiteX1" fmla="*/ 12192000 w 12192000"/>
              <a:gd name="connsiteY1" fmla="*/ 0 h 4781550"/>
              <a:gd name="connsiteX2" fmla="*/ 12192000 w 12192000"/>
              <a:gd name="connsiteY2" fmla="*/ 4781550 h 4781550"/>
              <a:gd name="connsiteX3" fmla="*/ 0 w 12192000"/>
              <a:gd name="connsiteY3" fmla="*/ 4781550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81550">
                <a:moveTo>
                  <a:pt x="0" y="0"/>
                </a:moveTo>
                <a:lnTo>
                  <a:pt x="12192000" y="0"/>
                </a:lnTo>
                <a:lnTo>
                  <a:pt x="12192000" y="4781550"/>
                </a:lnTo>
                <a:lnTo>
                  <a:pt x="0" y="478155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ID" sz="1800" baseline="0" dirty="0">
                <a:solidFill>
                  <a:schemeClr val="bg1"/>
                </a:solidFill>
              </a:defRPr>
            </a:lvl1pPr>
          </a:lstStyle>
          <a:p>
            <a:pPr marL="228610" lvl="0" indent="-228610"/>
            <a:r>
              <a:rPr lang="en-US" dirty="0"/>
              <a:t>Image Placeholder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56DF18-A498-4353-8017-F01D05A1C5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26" t="81250" r="18749" b="9375"/>
          <a:stretch/>
        </p:blipFill>
        <p:spPr>
          <a:xfrm>
            <a:off x="520924" y="6279922"/>
            <a:ext cx="1500188" cy="21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827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673532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2F67AA2-2B31-4B6F-A673-77646E612D0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5215012" cy="6858000"/>
          </a:xfrm>
          <a:custGeom>
            <a:avLst/>
            <a:gdLst>
              <a:gd name="connsiteX0" fmla="*/ 0 w 5562679"/>
              <a:gd name="connsiteY0" fmla="*/ 0 h 7315200"/>
              <a:gd name="connsiteX1" fmla="*/ 240618 w 5562679"/>
              <a:gd name="connsiteY1" fmla="*/ 0 h 7315200"/>
              <a:gd name="connsiteX2" fmla="*/ 403335 w 5562679"/>
              <a:gd name="connsiteY2" fmla="*/ 0 h 7315200"/>
              <a:gd name="connsiteX3" fmla="*/ 526671 w 5562679"/>
              <a:gd name="connsiteY3" fmla="*/ 0 h 7315200"/>
              <a:gd name="connsiteX4" fmla="*/ 757550 w 5562679"/>
              <a:gd name="connsiteY4" fmla="*/ 0 h 7315200"/>
              <a:gd name="connsiteX5" fmla="*/ 4738268 w 5562679"/>
              <a:gd name="connsiteY5" fmla="*/ 0 h 7315200"/>
              <a:gd name="connsiteX6" fmla="*/ 4738268 w 5562679"/>
              <a:gd name="connsiteY6" fmla="*/ 2926081 h 7315200"/>
              <a:gd name="connsiteX7" fmla="*/ 4995825 w 5562679"/>
              <a:gd name="connsiteY7" fmla="*/ 2926081 h 7315200"/>
              <a:gd name="connsiteX8" fmla="*/ 5562679 w 5562679"/>
              <a:gd name="connsiteY8" fmla="*/ 3657601 h 7315200"/>
              <a:gd name="connsiteX9" fmla="*/ 4995825 w 5562679"/>
              <a:gd name="connsiteY9" fmla="*/ 4389121 h 7315200"/>
              <a:gd name="connsiteX10" fmla="*/ 4738268 w 5562679"/>
              <a:gd name="connsiteY10" fmla="*/ 4389121 h 7315200"/>
              <a:gd name="connsiteX11" fmla="*/ 4738268 w 5562679"/>
              <a:gd name="connsiteY11" fmla="*/ 7315200 h 7315200"/>
              <a:gd name="connsiteX12" fmla="*/ 757550 w 5562679"/>
              <a:gd name="connsiteY12" fmla="*/ 7315200 h 7315200"/>
              <a:gd name="connsiteX13" fmla="*/ 526671 w 5562679"/>
              <a:gd name="connsiteY13" fmla="*/ 7315200 h 7315200"/>
              <a:gd name="connsiteX14" fmla="*/ 403335 w 5562679"/>
              <a:gd name="connsiteY14" fmla="*/ 7315200 h 7315200"/>
              <a:gd name="connsiteX15" fmla="*/ 240618 w 5562679"/>
              <a:gd name="connsiteY15" fmla="*/ 7315200 h 7315200"/>
              <a:gd name="connsiteX16" fmla="*/ 0 w 5562679"/>
              <a:gd name="connsiteY16" fmla="*/ 7315200 h 73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562679" h="7315200">
                <a:moveTo>
                  <a:pt x="0" y="0"/>
                </a:moveTo>
                <a:lnTo>
                  <a:pt x="240618" y="0"/>
                </a:lnTo>
                <a:lnTo>
                  <a:pt x="403335" y="0"/>
                </a:lnTo>
                <a:lnTo>
                  <a:pt x="526671" y="0"/>
                </a:lnTo>
                <a:lnTo>
                  <a:pt x="757550" y="0"/>
                </a:lnTo>
                <a:lnTo>
                  <a:pt x="4738268" y="0"/>
                </a:lnTo>
                <a:lnTo>
                  <a:pt x="4738268" y="2926081"/>
                </a:lnTo>
                <a:lnTo>
                  <a:pt x="4995825" y="2926081"/>
                </a:lnTo>
                <a:lnTo>
                  <a:pt x="5562679" y="3657601"/>
                </a:lnTo>
                <a:lnTo>
                  <a:pt x="4995825" y="4389121"/>
                </a:lnTo>
                <a:lnTo>
                  <a:pt x="4738268" y="4389121"/>
                </a:lnTo>
                <a:lnTo>
                  <a:pt x="4738268" y="7315200"/>
                </a:lnTo>
                <a:lnTo>
                  <a:pt x="757550" y="7315200"/>
                </a:lnTo>
                <a:lnTo>
                  <a:pt x="526671" y="7315200"/>
                </a:lnTo>
                <a:lnTo>
                  <a:pt x="403335" y="7315200"/>
                </a:lnTo>
                <a:lnTo>
                  <a:pt x="240618" y="7315200"/>
                </a:lnTo>
                <a:lnTo>
                  <a:pt x="0" y="7315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CCF62AE-86DE-4E01-AC97-4A04702556D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5961" y="3"/>
            <a:ext cx="3570859" cy="6857999"/>
          </a:xfrm>
          <a:custGeom>
            <a:avLst/>
            <a:gdLst>
              <a:gd name="connsiteX0" fmla="*/ 0 w 3666248"/>
              <a:gd name="connsiteY0" fmla="*/ 0 h 6857999"/>
              <a:gd name="connsiteX1" fmla="*/ 3666248 w 3666248"/>
              <a:gd name="connsiteY1" fmla="*/ 0 h 6857999"/>
              <a:gd name="connsiteX2" fmla="*/ 3666248 w 3666248"/>
              <a:gd name="connsiteY2" fmla="*/ 6857999 h 6857999"/>
              <a:gd name="connsiteX3" fmla="*/ 0 w 3666248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66248" h="6857999">
                <a:moveTo>
                  <a:pt x="0" y="0"/>
                </a:moveTo>
                <a:lnTo>
                  <a:pt x="3666248" y="0"/>
                </a:lnTo>
                <a:lnTo>
                  <a:pt x="3666248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5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</p:spTree>
    <p:extLst>
      <p:ext uri="{BB962C8B-B14F-4D97-AF65-F5344CB8AC3E}">
        <p14:creationId xmlns:p14="http://schemas.microsoft.com/office/powerpoint/2010/main" val="232259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61E415B-9158-44F0-BE15-B45A60169B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2" y="3427849"/>
            <a:ext cx="7154779" cy="3430152"/>
          </a:xfrm>
          <a:custGeom>
            <a:avLst/>
            <a:gdLst>
              <a:gd name="connsiteX0" fmla="*/ 7154779 w 7154779"/>
              <a:gd name="connsiteY0" fmla="*/ 0 h 3430152"/>
              <a:gd name="connsiteX1" fmla="*/ 571703 w 7154779"/>
              <a:gd name="connsiteY1" fmla="*/ 0 h 3430152"/>
              <a:gd name="connsiteX2" fmla="*/ 0 w 7154779"/>
              <a:gd name="connsiteY2" fmla="*/ 571703 h 3430152"/>
              <a:gd name="connsiteX3" fmla="*/ 0 w 7154779"/>
              <a:gd name="connsiteY3" fmla="*/ 3430152 h 3430152"/>
              <a:gd name="connsiteX4" fmla="*/ 7154779 w 7154779"/>
              <a:gd name="connsiteY4" fmla="*/ 3430152 h 3430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4779" h="3430152">
                <a:moveTo>
                  <a:pt x="7154779" y="0"/>
                </a:moveTo>
                <a:lnTo>
                  <a:pt x="571703" y="0"/>
                </a:lnTo>
                <a:lnTo>
                  <a:pt x="0" y="571703"/>
                </a:lnTo>
                <a:lnTo>
                  <a:pt x="0" y="3430152"/>
                </a:lnTo>
                <a:lnTo>
                  <a:pt x="7154779" y="343015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5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603D286-37E2-4211-B48F-DFB75864FE52}"/>
              </a:ext>
            </a:extLst>
          </p:cNvPr>
          <p:cNvGrpSpPr/>
          <p:nvPr userDrawn="1"/>
        </p:nvGrpSpPr>
        <p:grpSpPr>
          <a:xfrm>
            <a:off x="609600" y="0"/>
            <a:ext cx="10972800" cy="6858000"/>
            <a:chOff x="609600" y="0"/>
            <a:chExt cx="10972800" cy="685800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DC19DB5B-26DC-48EB-9EDF-AE22A63309D0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" y="0"/>
              <a:ext cx="0" cy="6858000"/>
            </a:xfrm>
            <a:prstGeom prst="line">
              <a:avLst/>
            </a:prstGeom>
            <a:noFill/>
            <a:ln w="6350" cap="flat" cmpd="sng" algn="ctr">
              <a:solidFill>
                <a:srgbClr val="FFFFFF">
                  <a:lumMod val="75000"/>
                  <a:alpha val="15000"/>
                </a:srgbClr>
              </a:solidFill>
              <a:prstDash val="solid"/>
              <a:miter lim="800000"/>
            </a:ln>
            <a:effectLst/>
          </p:spPr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F7815DE4-9F8B-46CC-9530-1B2406B71F91}"/>
                </a:ext>
              </a:extLst>
            </p:cNvPr>
            <p:cNvCxnSpPr>
              <a:cxnSpLocks/>
            </p:cNvCxnSpPr>
            <p:nvPr/>
          </p:nvCxnSpPr>
          <p:spPr>
            <a:xfrm>
              <a:off x="11582400" y="0"/>
              <a:ext cx="0" cy="6858000"/>
            </a:xfrm>
            <a:prstGeom prst="line">
              <a:avLst/>
            </a:prstGeom>
            <a:noFill/>
            <a:ln w="6350" cap="flat" cmpd="sng" algn="ctr">
              <a:solidFill>
                <a:srgbClr val="FFFFFF">
                  <a:lumMod val="75000"/>
                  <a:alpha val="15000"/>
                </a:srgbClr>
              </a:solidFill>
              <a:prstDash val="solid"/>
              <a:miter lim="800000"/>
            </a:ln>
            <a:effectLst/>
          </p:spPr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74895C8-C969-446F-A3F4-2FCB00B3000B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0"/>
              <a:ext cx="0" cy="6858000"/>
            </a:xfrm>
            <a:prstGeom prst="line">
              <a:avLst/>
            </a:prstGeom>
            <a:noFill/>
            <a:ln w="6350" cap="flat" cmpd="sng" algn="ctr">
              <a:solidFill>
                <a:srgbClr val="FFFFFF">
                  <a:lumMod val="75000"/>
                  <a:alpha val="15000"/>
                </a:srgbClr>
              </a:solidFill>
              <a:prstDash val="solid"/>
              <a:miter lim="800000"/>
            </a:ln>
            <a:effectLst/>
          </p:spPr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6D3A4E0-C316-465A-AA8B-3CB6A4DF6AF2}"/>
                </a:ext>
              </a:extLst>
            </p:cNvPr>
            <p:cNvCxnSpPr>
              <a:cxnSpLocks/>
            </p:cNvCxnSpPr>
            <p:nvPr/>
          </p:nvCxnSpPr>
          <p:spPr>
            <a:xfrm>
              <a:off x="2438400" y="0"/>
              <a:ext cx="0" cy="6858000"/>
            </a:xfrm>
            <a:prstGeom prst="line">
              <a:avLst/>
            </a:prstGeom>
            <a:noFill/>
            <a:ln w="6350" cap="flat" cmpd="sng" algn="ctr">
              <a:solidFill>
                <a:srgbClr val="FFFFFF">
                  <a:lumMod val="75000"/>
                  <a:alpha val="15000"/>
                </a:srgbClr>
              </a:solidFill>
              <a:prstDash val="solid"/>
              <a:miter lim="800000"/>
            </a:ln>
            <a:effectLst/>
          </p:spPr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9D5F7AD-F2E6-4CE7-B878-FB1D2904714F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0"/>
              <a:ext cx="0" cy="6858000"/>
            </a:xfrm>
            <a:prstGeom prst="line">
              <a:avLst/>
            </a:prstGeom>
            <a:noFill/>
            <a:ln w="6350" cap="flat" cmpd="sng" algn="ctr">
              <a:solidFill>
                <a:srgbClr val="FFFFFF">
                  <a:lumMod val="75000"/>
                  <a:alpha val="15000"/>
                </a:srgbClr>
              </a:solidFill>
              <a:prstDash val="solid"/>
              <a:miter lim="800000"/>
            </a:ln>
            <a:effectLst/>
          </p:spPr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2B48800-EB4F-45F0-8E44-E4EC6E4C5615}"/>
                </a:ext>
              </a:extLst>
            </p:cNvPr>
            <p:cNvCxnSpPr>
              <a:cxnSpLocks/>
            </p:cNvCxnSpPr>
            <p:nvPr/>
          </p:nvCxnSpPr>
          <p:spPr>
            <a:xfrm>
              <a:off x="7924800" y="0"/>
              <a:ext cx="0" cy="6858000"/>
            </a:xfrm>
            <a:prstGeom prst="line">
              <a:avLst/>
            </a:prstGeom>
            <a:noFill/>
            <a:ln w="6350" cap="flat" cmpd="sng" algn="ctr">
              <a:solidFill>
                <a:srgbClr val="FFFFFF">
                  <a:lumMod val="75000"/>
                  <a:alpha val="15000"/>
                </a:srgbClr>
              </a:solidFill>
              <a:prstDash val="solid"/>
              <a:miter lim="800000"/>
            </a:ln>
            <a:effectLst/>
          </p:spPr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8F5CF6F-6F28-4D5A-A1C8-5388A18719BE}"/>
                </a:ext>
              </a:extLst>
            </p:cNvPr>
            <p:cNvCxnSpPr>
              <a:cxnSpLocks/>
            </p:cNvCxnSpPr>
            <p:nvPr/>
          </p:nvCxnSpPr>
          <p:spPr>
            <a:xfrm>
              <a:off x="4267200" y="0"/>
              <a:ext cx="0" cy="6858000"/>
            </a:xfrm>
            <a:prstGeom prst="line">
              <a:avLst/>
            </a:prstGeom>
            <a:noFill/>
            <a:ln w="6350" cap="flat" cmpd="sng" algn="ctr">
              <a:solidFill>
                <a:srgbClr val="FFFFFF">
                  <a:lumMod val="75000"/>
                  <a:alpha val="15000"/>
                </a:srgbClr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541644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F7FAF220-55B0-469D-9CFC-BA59E993173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39730" y="4394101"/>
            <a:ext cx="6542670" cy="1768670"/>
          </a:xfrm>
          <a:custGeom>
            <a:avLst/>
            <a:gdLst>
              <a:gd name="connsiteX0" fmla="*/ 0 w 6978848"/>
              <a:gd name="connsiteY0" fmla="*/ 0 h 1886581"/>
              <a:gd name="connsiteX1" fmla="*/ 6978848 w 6978848"/>
              <a:gd name="connsiteY1" fmla="*/ 0 h 1886581"/>
              <a:gd name="connsiteX2" fmla="*/ 6978848 w 6978848"/>
              <a:gd name="connsiteY2" fmla="*/ 1886581 h 1886581"/>
              <a:gd name="connsiteX3" fmla="*/ 0 w 6978848"/>
              <a:gd name="connsiteY3" fmla="*/ 1886581 h 1886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78848" h="1886581">
                <a:moveTo>
                  <a:pt x="0" y="0"/>
                </a:moveTo>
                <a:lnTo>
                  <a:pt x="6978848" y="0"/>
                </a:lnTo>
                <a:lnTo>
                  <a:pt x="6978848" y="1886581"/>
                </a:lnTo>
                <a:lnTo>
                  <a:pt x="0" y="188658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51E8F58-710A-4765-ACA0-F3AFF106E55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2544668"/>
            <a:ext cx="4950023" cy="1768670"/>
          </a:xfrm>
          <a:custGeom>
            <a:avLst/>
            <a:gdLst>
              <a:gd name="connsiteX0" fmla="*/ 0 w 5280025"/>
              <a:gd name="connsiteY0" fmla="*/ 0 h 1886581"/>
              <a:gd name="connsiteX1" fmla="*/ 5280025 w 5280025"/>
              <a:gd name="connsiteY1" fmla="*/ 0 h 1886581"/>
              <a:gd name="connsiteX2" fmla="*/ 5280025 w 5280025"/>
              <a:gd name="connsiteY2" fmla="*/ 1886581 h 1886581"/>
              <a:gd name="connsiteX3" fmla="*/ 0 w 5280025"/>
              <a:gd name="connsiteY3" fmla="*/ 1886581 h 1886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80025" h="1886581">
                <a:moveTo>
                  <a:pt x="0" y="0"/>
                </a:moveTo>
                <a:lnTo>
                  <a:pt x="5280025" y="0"/>
                </a:lnTo>
                <a:lnTo>
                  <a:pt x="5280025" y="1886581"/>
                </a:lnTo>
                <a:lnTo>
                  <a:pt x="0" y="188658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F56342A-CB75-4FDD-AFF4-C7E6589B7A1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56489" y="2544668"/>
            <a:ext cx="3435512" cy="1768670"/>
          </a:xfrm>
          <a:custGeom>
            <a:avLst/>
            <a:gdLst>
              <a:gd name="connsiteX0" fmla="*/ 0 w 3664546"/>
              <a:gd name="connsiteY0" fmla="*/ 0 h 1886581"/>
              <a:gd name="connsiteX1" fmla="*/ 3664546 w 3664546"/>
              <a:gd name="connsiteY1" fmla="*/ 0 h 1886581"/>
              <a:gd name="connsiteX2" fmla="*/ 3664546 w 3664546"/>
              <a:gd name="connsiteY2" fmla="*/ 1886581 h 1886581"/>
              <a:gd name="connsiteX3" fmla="*/ 0 w 3664546"/>
              <a:gd name="connsiteY3" fmla="*/ 1886581 h 1886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64546" h="1886581">
                <a:moveTo>
                  <a:pt x="0" y="0"/>
                </a:moveTo>
                <a:lnTo>
                  <a:pt x="3664546" y="0"/>
                </a:lnTo>
                <a:lnTo>
                  <a:pt x="3664546" y="1886581"/>
                </a:lnTo>
                <a:lnTo>
                  <a:pt x="0" y="188658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1D95756-F7BF-4326-91DC-F9BD17E9E0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81352" y="695231"/>
            <a:ext cx="1768670" cy="1768670"/>
          </a:xfrm>
          <a:custGeom>
            <a:avLst/>
            <a:gdLst>
              <a:gd name="connsiteX0" fmla="*/ 0 w 1886581"/>
              <a:gd name="connsiteY0" fmla="*/ 0 h 1886581"/>
              <a:gd name="connsiteX1" fmla="*/ 1572145 w 1886581"/>
              <a:gd name="connsiteY1" fmla="*/ 0 h 1886581"/>
              <a:gd name="connsiteX2" fmla="*/ 1886581 w 1886581"/>
              <a:gd name="connsiteY2" fmla="*/ 314436 h 1886581"/>
              <a:gd name="connsiteX3" fmla="*/ 1886581 w 1886581"/>
              <a:gd name="connsiteY3" fmla="*/ 1886581 h 1886581"/>
              <a:gd name="connsiteX4" fmla="*/ 0 w 1886581"/>
              <a:gd name="connsiteY4" fmla="*/ 1886581 h 1886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6581" h="1886581">
                <a:moveTo>
                  <a:pt x="0" y="0"/>
                </a:moveTo>
                <a:lnTo>
                  <a:pt x="1572145" y="0"/>
                </a:lnTo>
                <a:lnTo>
                  <a:pt x="1886581" y="314436"/>
                </a:lnTo>
                <a:lnTo>
                  <a:pt x="1886581" y="1886581"/>
                </a:lnTo>
                <a:lnTo>
                  <a:pt x="0" y="188658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657A817A-60A2-4518-BEB8-918F32EDDCB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8110" y="2544667"/>
            <a:ext cx="1768670" cy="1768670"/>
          </a:xfrm>
          <a:custGeom>
            <a:avLst/>
            <a:gdLst>
              <a:gd name="connsiteX0" fmla="*/ 0 w 1886581"/>
              <a:gd name="connsiteY0" fmla="*/ 0 h 1886581"/>
              <a:gd name="connsiteX1" fmla="*/ 1886581 w 1886581"/>
              <a:gd name="connsiteY1" fmla="*/ 0 h 1886581"/>
              <a:gd name="connsiteX2" fmla="*/ 1886581 w 1886581"/>
              <a:gd name="connsiteY2" fmla="*/ 1886581 h 1886581"/>
              <a:gd name="connsiteX3" fmla="*/ 0 w 1886581"/>
              <a:gd name="connsiteY3" fmla="*/ 1886581 h 1886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6581" h="1886581">
                <a:moveTo>
                  <a:pt x="0" y="0"/>
                </a:moveTo>
                <a:lnTo>
                  <a:pt x="1886581" y="0"/>
                </a:lnTo>
                <a:lnTo>
                  <a:pt x="1886581" y="1886581"/>
                </a:lnTo>
                <a:lnTo>
                  <a:pt x="0" y="188658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494DD6E-8D30-42F2-984E-50A18386F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39730" y="2544667"/>
            <a:ext cx="1768670" cy="1768670"/>
          </a:xfrm>
          <a:custGeom>
            <a:avLst/>
            <a:gdLst>
              <a:gd name="connsiteX0" fmla="*/ 0 w 1886581"/>
              <a:gd name="connsiteY0" fmla="*/ 0 h 1886581"/>
              <a:gd name="connsiteX1" fmla="*/ 1886581 w 1886581"/>
              <a:gd name="connsiteY1" fmla="*/ 0 h 1886581"/>
              <a:gd name="connsiteX2" fmla="*/ 1886581 w 1886581"/>
              <a:gd name="connsiteY2" fmla="*/ 1886581 h 1886581"/>
              <a:gd name="connsiteX3" fmla="*/ 0 w 1886581"/>
              <a:gd name="connsiteY3" fmla="*/ 1886581 h 1886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6581" h="1886581">
                <a:moveTo>
                  <a:pt x="0" y="0"/>
                </a:moveTo>
                <a:lnTo>
                  <a:pt x="1886581" y="0"/>
                </a:lnTo>
                <a:lnTo>
                  <a:pt x="1886581" y="1886581"/>
                </a:lnTo>
                <a:lnTo>
                  <a:pt x="0" y="188658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BAA972C-24BA-4CB6-8562-99EDD0ABA8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81352" y="4394100"/>
            <a:ext cx="1768670" cy="1768670"/>
          </a:xfrm>
          <a:custGeom>
            <a:avLst/>
            <a:gdLst>
              <a:gd name="connsiteX0" fmla="*/ 0 w 1886581"/>
              <a:gd name="connsiteY0" fmla="*/ 0 h 1886581"/>
              <a:gd name="connsiteX1" fmla="*/ 1886581 w 1886581"/>
              <a:gd name="connsiteY1" fmla="*/ 0 h 1886581"/>
              <a:gd name="connsiteX2" fmla="*/ 1886581 w 1886581"/>
              <a:gd name="connsiteY2" fmla="*/ 1886581 h 1886581"/>
              <a:gd name="connsiteX3" fmla="*/ 314436 w 1886581"/>
              <a:gd name="connsiteY3" fmla="*/ 1886581 h 1886581"/>
              <a:gd name="connsiteX4" fmla="*/ 0 w 1886581"/>
              <a:gd name="connsiteY4" fmla="*/ 1572145 h 1886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6581" h="1886581">
                <a:moveTo>
                  <a:pt x="0" y="0"/>
                </a:moveTo>
                <a:lnTo>
                  <a:pt x="1886581" y="0"/>
                </a:lnTo>
                <a:lnTo>
                  <a:pt x="1886581" y="1886581"/>
                </a:lnTo>
                <a:lnTo>
                  <a:pt x="314436" y="1886581"/>
                </a:lnTo>
                <a:lnTo>
                  <a:pt x="0" y="15721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75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948052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321FD0B-EE94-4945-A6D7-C3E96A19CAE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67200" y="3038136"/>
            <a:ext cx="3657600" cy="3134065"/>
          </a:xfrm>
          <a:custGeom>
            <a:avLst/>
            <a:gdLst>
              <a:gd name="connsiteX0" fmla="*/ 0 w 3901440"/>
              <a:gd name="connsiteY0" fmla="*/ 0 h 3343003"/>
              <a:gd name="connsiteX1" fmla="*/ 3344262 w 3901440"/>
              <a:gd name="connsiteY1" fmla="*/ 0 h 3343003"/>
              <a:gd name="connsiteX2" fmla="*/ 3901440 w 3901440"/>
              <a:gd name="connsiteY2" fmla="*/ 557178 h 3343003"/>
              <a:gd name="connsiteX3" fmla="*/ 3901440 w 3901440"/>
              <a:gd name="connsiteY3" fmla="*/ 3343003 h 3343003"/>
              <a:gd name="connsiteX4" fmla="*/ 0 w 3901440"/>
              <a:gd name="connsiteY4" fmla="*/ 3343003 h 3343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1440" h="3343003">
                <a:moveTo>
                  <a:pt x="0" y="0"/>
                </a:moveTo>
                <a:lnTo>
                  <a:pt x="3344262" y="0"/>
                </a:lnTo>
                <a:lnTo>
                  <a:pt x="3901440" y="557178"/>
                </a:lnTo>
                <a:lnTo>
                  <a:pt x="3901440" y="3343003"/>
                </a:lnTo>
                <a:lnTo>
                  <a:pt x="0" y="33430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6346330-01D1-45AF-BCBA-7AAFE865A01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2831690"/>
          </a:xfrm>
          <a:prstGeom prst="rect">
            <a:avLst/>
          </a:prstGeom>
        </p:spPr>
        <p:txBody>
          <a:bodyPr/>
          <a:lstStyle>
            <a:lvl1pPr marL="0" marR="0" indent="0" algn="l" defTabSz="913011" rtl="0" eaLnBrk="1" fontAlgn="auto" latinLnBrk="0" hangingPunct="1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marR="0" lvl="0" indent="0" algn="l" defTabSz="913011" rtl="0" eaLnBrk="1" fontAlgn="auto" latinLnBrk="0" hangingPunct="1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289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Custom Layout">
  <p:cSld name="15_Custom Layou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>
            <a:spLocks noGrp="1"/>
          </p:cNvSpPr>
          <p:nvPr>
            <p:ph type="pic" idx="2"/>
          </p:nvPr>
        </p:nvSpPr>
        <p:spPr>
          <a:xfrm>
            <a:off x="1371600" y="1571625"/>
            <a:ext cx="4972050" cy="371475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87214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528283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350121-903F-4F6B-B286-4F8FDA3B776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</p:spTree>
    <p:extLst>
      <p:ext uri="{BB962C8B-B14F-4D97-AF65-F5344CB8AC3E}">
        <p14:creationId xmlns:p14="http://schemas.microsoft.com/office/powerpoint/2010/main" val="303939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repeatCount="indefinite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7000" fill="hold"/>
                                        <p:tgtEl>
                                          <p:spTgt spid="3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72FD00F7-2C61-44DB-A5B8-1864872DDF7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4800" y="0"/>
            <a:ext cx="4267200" cy="2189438"/>
          </a:xfrm>
          <a:custGeom>
            <a:avLst/>
            <a:gdLst>
              <a:gd name="connsiteX0" fmla="*/ 0 w 4551680"/>
              <a:gd name="connsiteY0" fmla="*/ 0 h 2335400"/>
              <a:gd name="connsiteX1" fmla="*/ 4551680 w 4551680"/>
              <a:gd name="connsiteY1" fmla="*/ 0 h 2335400"/>
              <a:gd name="connsiteX2" fmla="*/ 4551680 w 4551680"/>
              <a:gd name="connsiteY2" fmla="*/ 2335400 h 2335400"/>
              <a:gd name="connsiteX3" fmla="*/ 0 w 4551680"/>
              <a:gd name="connsiteY3" fmla="*/ 2335400 h 233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1680" h="2335400">
                <a:moveTo>
                  <a:pt x="0" y="0"/>
                </a:moveTo>
                <a:lnTo>
                  <a:pt x="4551680" y="0"/>
                </a:lnTo>
                <a:lnTo>
                  <a:pt x="4551680" y="2335400"/>
                </a:lnTo>
                <a:lnTo>
                  <a:pt x="0" y="2335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89EF802-6E2B-4C02-9A3B-5F1FAD0C734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24800" y="2316422"/>
            <a:ext cx="4267200" cy="2189438"/>
          </a:xfrm>
          <a:custGeom>
            <a:avLst/>
            <a:gdLst>
              <a:gd name="connsiteX0" fmla="*/ 0 w 4551680"/>
              <a:gd name="connsiteY0" fmla="*/ 0 h 2335400"/>
              <a:gd name="connsiteX1" fmla="*/ 4551680 w 4551680"/>
              <a:gd name="connsiteY1" fmla="*/ 0 h 2335400"/>
              <a:gd name="connsiteX2" fmla="*/ 4551680 w 4551680"/>
              <a:gd name="connsiteY2" fmla="*/ 2335400 h 2335400"/>
              <a:gd name="connsiteX3" fmla="*/ 0 w 4551680"/>
              <a:gd name="connsiteY3" fmla="*/ 2335400 h 233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1680" h="2335400">
                <a:moveTo>
                  <a:pt x="0" y="0"/>
                </a:moveTo>
                <a:lnTo>
                  <a:pt x="4551680" y="0"/>
                </a:lnTo>
                <a:lnTo>
                  <a:pt x="4551680" y="2335400"/>
                </a:lnTo>
                <a:lnTo>
                  <a:pt x="0" y="2335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4A2B301C-B24A-4EC0-A05A-389B5485C5C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24800" y="4632844"/>
            <a:ext cx="4267200" cy="2189438"/>
          </a:xfrm>
          <a:custGeom>
            <a:avLst/>
            <a:gdLst>
              <a:gd name="connsiteX0" fmla="*/ 0 w 4551680"/>
              <a:gd name="connsiteY0" fmla="*/ 0 h 2335400"/>
              <a:gd name="connsiteX1" fmla="*/ 4551680 w 4551680"/>
              <a:gd name="connsiteY1" fmla="*/ 0 h 2335400"/>
              <a:gd name="connsiteX2" fmla="*/ 4551680 w 4551680"/>
              <a:gd name="connsiteY2" fmla="*/ 2335400 h 2335400"/>
              <a:gd name="connsiteX3" fmla="*/ 0 w 4551680"/>
              <a:gd name="connsiteY3" fmla="*/ 2335400 h 233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1680" h="2335400">
                <a:moveTo>
                  <a:pt x="0" y="0"/>
                </a:moveTo>
                <a:lnTo>
                  <a:pt x="4551680" y="0"/>
                </a:lnTo>
                <a:lnTo>
                  <a:pt x="4551680" y="2335400"/>
                </a:lnTo>
                <a:lnTo>
                  <a:pt x="0" y="2335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26747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iPhoneX_Mockup_Layout">
  <p:cSld name="2_iPhoneX_Mockup_Layou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6"/>
          <p:cNvSpPr/>
          <p:nvPr/>
        </p:nvSpPr>
        <p:spPr>
          <a:xfrm>
            <a:off x="1194034" y="186871"/>
            <a:ext cx="3015968" cy="6096000"/>
          </a:xfrm>
          <a:custGeom>
            <a:avLst/>
            <a:gdLst/>
            <a:ahLst/>
            <a:cxnLst/>
            <a:rect l="l" t="t" r="r" b="b"/>
            <a:pathLst>
              <a:path w="3886200" h="7854950" extrusionOk="0">
                <a:moveTo>
                  <a:pt x="581026" y="0"/>
                </a:moveTo>
                <a:lnTo>
                  <a:pt x="3305174" y="0"/>
                </a:lnTo>
                <a:cubicBezTo>
                  <a:pt x="3626066" y="0"/>
                  <a:pt x="3886200" y="260134"/>
                  <a:pt x="3886200" y="581026"/>
                </a:cubicBezTo>
                <a:lnTo>
                  <a:pt x="3886200" y="7273924"/>
                </a:lnTo>
                <a:cubicBezTo>
                  <a:pt x="3886200" y="7594816"/>
                  <a:pt x="3626066" y="7854950"/>
                  <a:pt x="3305174" y="7854950"/>
                </a:cubicBezTo>
                <a:lnTo>
                  <a:pt x="581026" y="7854950"/>
                </a:lnTo>
                <a:cubicBezTo>
                  <a:pt x="260134" y="7854950"/>
                  <a:pt x="0" y="7594816"/>
                  <a:pt x="0" y="7273924"/>
                </a:cubicBezTo>
                <a:lnTo>
                  <a:pt x="0" y="581026"/>
                </a:lnTo>
                <a:cubicBezTo>
                  <a:pt x="0" y="260134"/>
                  <a:pt x="260134" y="0"/>
                  <a:pt x="581026" y="0"/>
                </a:cubicBezTo>
                <a:close/>
              </a:path>
            </a:pathLst>
          </a:custGeom>
          <a:solidFill>
            <a:srgbClr val="FDFFFF"/>
          </a:solidFill>
          <a:ln>
            <a:noFill/>
          </a:ln>
          <a:effectLst>
            <a:outerShdw blurRad="723900" dist="927100" dir="7620000" sx="96000" sy="96000" algn="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26"/>
          <p:cNvSpPr>
            <a:spLocks noGrp="1"/>
          </p:cNvSpPr>
          <p:nvPr>
            <p:ph type="pic" idx="2"/>
          </p:nvPr>
        </p:nvSpPr>
        <p:spPr>
          <a:xfrm>
            <a:off x="1379080" y="347492"/>
            <a:ext cx="2650800" cy="5757352"/>
          </a:xfrm>
          <a:prstGeom prst="rect">
            <a:avLst/>
          </a:prstGeom>
          <a:solidFill>
            <a:srgbClr val="091E0E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7_Custom Layout">
  <p:cSld name="37_Custom Layou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7"/>
          <p:cNvSpPr>
            <a:spLocks noGrp="1"/>
          </p:cNvSpPr>
          <p:nvPr>
            <p:ph type="pic" idx="2"/>
          </p:nvPr>
        </p:nvSpPr>
        <p:spPr>
          <a:xfrm>
            <a:off x="1226230" y="2054225"/>
            <a:ext cx="4105275" cy="258603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Custom Layout">
  <p:cSld name="22_Custom Layou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3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3" r:id="rId3"/>
    <p:sldLayoutId id="2147483672" r:id="rId4"/>
    <p:sldLayoutId id="2147483673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248C6E53-4121-4094-AE9A-C7EC293771F8}"/>
              </a:ext>
            </a:extLst>
          </p:cNvPr>
          <p:cNvSpPr/>
          <p:nvPr userDrawn="1"/>
        </p:nvSpPr>
        <p:spPr>
          <a:xfrm rot="16200000">
            <a:off x="11678119" y="111529"/>
            <a:ext cx="296926" cy="73084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6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25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150532-8E3C-4363-9EE3-D8719B6BD86C}"/>
              </a:ext>
            </a:extLst>
          </p:cNvPr>
          <p:cNvSpPr/>
          <p:nvPr userDrawn="1"/>
        </p:nvSpPr>
        <p:spPr>
          <a:xfrm>
            <a:off x="10891182" y="329410"/>
            <a:ext cx="957190" cy="2960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25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1770C50-71F0-412F-B581-D80C67E74875}"/>
              </a:ext>
            </a:extLst>
          </p:cNvPr>
          <p:cNvGrpSpPr/>
          <p:nvPr userDrawn="1"/>
        </p:nvGrpSpPr>
        <p:grpSpPr>
          <a:xfrm>
            <a:off x="11007319" y="387281"/>
            <a:ext cx="724916" cy="180261"/>
            <a:chOff x="11096855" y="282473"/>
            <a:chExt cx="784276" cy="195323"/>
          </a:xfrm>
          <a:solidFill>
            <a:schemeClr val="bg1"/>
          </a:solidFill>
        </p:grpSpPr>
        <p:sp>
          <p:nvSpPr>
            <p:cNvPr id="5" name="Freeform 71">
              <a:extLst>
                <a:ext uri="{FF2B5EF4-FFF2-40B4-BE49-F238E27FC236}">
                  <a16:creationId xmlns:a16="http://schemas.microsoft.com/office/drawing/2014/main" id="{46367FBF-2461-4C12-8077-416C0BDD05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96855" y="282575"/>
              <a:ext cx="197734" cy="194117"/>
            </a:xfrm>
            <a:custGeom>
              <a:avLst/>
              <a:gdLst>
                <a:gd name="T0" fmla="*/ 129633 w 480"/>
                <a:gd name="T1" fmla="*/ 0 h 471"/>
                <a:gd name="T2" fmla="*/ 129633 w 480"/>
                <a:gd name="T3" fmla="*/ 0 h 471"/>
                <a:gd name="T4" fmla="*/ 0 w 480"/>
                <a:gd name="T5" fmla="*/ 125352 h 471"/>
                <a:gd name="T6" fmla="*/ 129633 w 480"/>
                <a:gd name="T7" fmla="*/ 255044 h 471"/>
                <a:gd name="T8" fmla="*/ 259808 w 480"/>
                <a:gd name="T9" fmla="*/ 125352 h 471"/>
                <a:gd name="T10" fmla="*/ 129633 w 480"/>
                <a:gd name="T11" fmla="*/ 0 h 471"/>
                <a:gd name="T12" fmla="*/ 163261 w 480"/>
                <a:gd name="T13" fmla="*/ 183415 h 471"/>
                <a:gd name="T14" fmla="*/ 163261 w 480"/>
                <a:gd name="T15" fmla="*/ 183415 h 471"/>
                <a:gd name="T16" fmla="*/ 148616 w 480"/>
                <a:gd name="T17" fmla="*/ 188299 h 471"/>
                <a:gd name="T18" fmla="*/ 134514 w 480"/>
                <a:gd name="T19" fmla="*/ 188299 h 471"/>
                <a:gd name="T20" fmla="*/ 119869 w 480"/>
                <a:gd name="T21" fmla="*/ 188299 h 471"/>
                <a:gd name="T22" fmla="*/ 110649 w 480"/>
                <a:gd name="T23" fmla="*/ 183415 h 471"/>
                <a:gd name="T24" fmla="*/ 100886 w 480"/>
                <a:gd name="T25" fmla="*/ 173647 h 471"/>
                <a:gd name="T26" fmla="*/ 100886 w 480"/>
                <a:gd name="T27" fmla="*/ 158996 h 471"/>
                <a:gd name="T28" fmla="*/ 100886 w 480"/>
                <a:gd name="T29" fmla="*/ 115584 h 471"/>
                <a:gd name="T30" fmla="*/ 86241 w 480"/>
                <a:gd name="T31" fmla="*/ 115584 h 471"/>
                <a:gd name="T32" fmla="*/ 86241 w 480"/>
                <a:gd name="T33" fmla="*/ 96591 h 471"/>
                <a:gd name="T34" fmla="*/ 100886 w 480"/>
                <a:gd name="T35" fmla="*/ 91707 h 471"/>
                <a:gd name="T36" fmla="*/ 110649 w 480"/>
                <a:gd name="T37" fmla="*/ 81940 h 471"/>
                <a:gd name="T38" fmla="*/ 115530 w 480"/>
                <a:gd name="T39" fmla="*/ 62947 h 471"/>
                <a:gd name="T40" fmla="*/ 129633 w 480"/>
                <a:gd name="T41" fmla="*/ 62947 h 471"/>
                <a:gd name="T42" fmla="*/ 129633 w 480"/>
                <a:gd name="T43" fmla="*/ 96591 h 471"/>
                <a:gd name="T44" fmla="*/ 158380 w 480"/>
                <a:gd name="T45" fmla="*/ 96591 h 471"/>
                <a:gd name="T46" fmla="*/ 158380 w 480"/>
                <a:gd name="T47" fmla="*/ 115584 h 471"/>
                <a:gd name="T48" fmla="*/ 129633 w 480"/>
                <a:gd name="T49" fmla="*/ 115584 h 471"/>
                <a:gd name="T50" fmla="*/ 129633 w 480"/>
                <a:gd name="T51" fmla="*/ 149228 h 471"/>
                <a:gd name="T52" fmla="*/ 129633 w 480"/>
                <a:gd name="T53" fmla="*/ 164422 h 471"/>
                <a:gd name="T54" fmla="*/ 134514 w 480"/>
                <a:gd name="T55" fmla="*/ 168763 h 471"/>
                <a:gd name="T56" fmla="*/ 144277 w 480"/>
                <a:gd name="T57" fmla="*/ 168763 h 471"/>
                <a:gd name="T58" fmla="*/ 163261 w 480"/>
                <a:gd name="T59" fmla="*/ 164422 h 471"/>
                <a:gd name="T60" fmla="*/ 163261 w 480"/>
                <a:gd name="T61" fmla="*/ 183415 h 47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480" h="471">
                  <a:moveTo>
                    <a:pt x="239" y="0"/>
                  </a:moveTo>
                  <a:lnTo>
                    <a:pt x="239" y="0"/>
                  </a:lnTo>
                  <a:cubicBezTo>
                    <a:pt x="107" y="0"/>
                    <a:pt x="0" y="107"/>
                    <a:pt x="0" y="231"/>
                  </a:cubicBezTo>
                  <a:cubicBezTo>
                    <a:pt x="0" y="364"/>
                    <a:pt x="107" y="470"/>
                    <a:pt x="239" y="470"/>
                  </a:cubicBezTo>
                  <a:cubicBezTo>
                    <a:pt x="372" y="470"/>
                    <a:pt x="479" y="364"/>
                    <a:pt x="479" y="231"/>
                  </a:cubicBezTo>
                  <a:cubicBezTo>
                    <a:pt x="479" y="107"/>
                    <a:pt x="372" y="0"/>
                    <a:pt x="239" y="0"/>
                  </a:cubicBezTo>
                  <a:close/>
                  <a:moveTo>
                    <a:pt x="301" y="338"/>
                  </a:moveTo>
                  <a:lnTo>
                    <a:pt x="301" y="338"/>
                  </a:lnTo>
                  <a:cubicBezTo>
                    <a:pt x="292" y="347"/>
                    <a:pt x="283" y="347"/>
                    <a:pt x="274" y="347"/>
                  </a:cubicBezTo>
                  <a:cubicBezTo>
                    <a:pt x="266" y="347"/>
                    <a:pt x="257" y="347"/>
                    <a:pt x="248" y="347"/>
                  </a:cubicBezTo>
                  <a:cubicBezTo>
                    <a:pt x="239" y="347"/>
                    <a:pt x="230" y="347"/>
                    <a:pt x="221" y="347"/>
                  </a:cubicBezTo>
                  <a:cubicBezTo>
                    <a:pt x="213" y="347"/>
                    <a:pt x="204" y="338"/>
                    <a:pt x="204" y="338"/>
                  </a:cubicBezTo>
                  <a:cubicBezTo>
                    <a:pt x="195" y="328"/>
                    <a:pt x="195" y="328"/>
                    <a:pt x="186" y="320"/>
                  </a:cubicBezTo>
                  <a:cubicBezTo>
                    <a:pt x="186" y="311"/>
                    <a:pt x="186" y="303"/>
                    <a:pt x="186" y="293"/>
                  </a:cubicBezTo>
                  <a:cubicBezTo>
                    <a:pt x="186" y="213"/>
                    <a:pt x="186" y="213"/>
                    <a:pt x="186" y="213"/>
                  </a:cubicBezTo>
                  <a:cubicBezTo>
                    <a:pt x="159" y="213"/>
                    <a:pt x="159" y="213"/>
                    <a:pt x="159" y="213"/>
                  </a:cubicBezTo>
                  <a:cubicBezTo>
                    <a:pt x="159" y="178"/>
                    <a:pt x="159" y="178"/>
                    <a:pt x="159" y="178"/>
                  </a:cubicBezTo>
                  <a:cubicBezTo>
                    <a:pt x="168" y="178"/>
                    <a:pt x="177" y="178"/>
                    <a:pt x="186" y="169"/>
                  </a:cubicBezTo>
                  <a:cubicBezTo>
                    <a:pt x="195" y="160"/>
                    <a:pt x="195" y="160"/>
                    <a:pt x="204" y="151"/>
                  </a:cubicBezTo>
                  <a:cubicBezTo>
                    <a:pt x="204" y="143"/>
                    <a:pt x="204" y="134"/>
                    <a:pt x="213" y="116"/>
                  </a:cubicBezTo>
                  <a:cubicBezTo>
                    <a:pt x="239" y="116"/>
                    <a:pt x="239" y="116"/>
                    <a:pt x="239" y="116"/>
                  </a:cubicBezTo>
                  <a:cubicBezTo>
                    <a:pt x="239" y="178"/>
                    <a:pt x="239" y="178"/>
                    <a:pt x="239" y="178"/>
                  </a:cubicBezTo>
                  <a:cubicBezTo>
                    <a:pt x="292" y="178"/>
                    <a:pt x="292" y="178"/>
                    <a:pt x="292" y="178"/>
                  </a:cubicBezTo>
                  <a:cubicBezTo>
                    <a:pt x="292" y="213"/>
                    <a:pt x="292" y="213"/>
                    <a:pt x="292" y="213"/>
                  </a:cubicBezTo>
                  <a:cubicBezTo>
                    <a:pt x="239" y="213"/>
                    <a:pt x="239" y="213"/>
                    <a:pt x="239" y="213"/>
                  </a:cubicBezTo>
                  <a:cubicBezTo>
                    <a:pt x="239" y="275"/>
                    <a:pt x="239" y="275"/>
                    <a:pt x="239" y="275"/>
                  </a:cubicBezTo>
                  <a:cubicBezTo>
                    <a:pt x="239" y="284"/>
                    <a:pt x="239" y="293"/>
                    <a:pt x="239" y="303"/>
                  </a:cubicBezTo>
                  <a:cubicBezTo>
                    <a:pt x="248" y="303"/>
                    <a:pt x="248" y="303"/>
                    <a:pt x="248" y="311"/>
                  </a:cubicBezTo>
                  <a:cubicBezTo>
                    <a:pt x="257" y="311"/>
                    <a:pt x="266" y="311"/>
                    <a:pt x="266" y="311"/>
                  </a:cubicBezTo>
                  <a:cubicBezTo>
                    <a:pt x="283" y="311"/>
                    <a:pt x="292" y="311"/>
                    <a:pt x="301" y="303"/>
                  </a:cubicBezTo>
                  <a:lnTo>
                    <a:pt x="301" y="33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125" dirty="0"/>
            </a:p>
          </p:txBody>
        </p:sp>
        <p:sp>
          <p:nvSpPr>
            <p:cNvPr id="6" name="Freeform 78">
              <a:extLst>
                <a:ext uri="{FF2B5EF4-FFF2-40B4-BE49-F238E27FC236}">
                  <a16:creationId xmlns:a16="http://schemas.microsoft.com/office/drawing/2014/main" id="{4BAB40F1-A818-49F0-B907-A44A35E861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83396" y="282473"/>
              <a:ext cx="197735" cy="195323"/>
            </a:xfrm>
            <a:custGeom>
              <a:avLst/>
              <a:gdLst>
                <a:gd name="T0" fmla="*/ 115228 w 479"/>
                <a:gd name="T1" fmla="*/ 92277 h 471"/>
                <a:gd name="T2" fmla="*/ 115228 w 479"/>
                <a:gd name="T3" fmla="*/ 92277 h 471"/>
                <a:gd name="T4" fmla="*/ 100553 w 479"/>
                <a:gd name="T5" fmla="*/ 77535 h 471"/>
                <a:gd name="T6" fmla="*/ 96204 w 479"/>
                <a:gd name="T7" fmla="*/ 77535 h 471"/>
                <a:gd name="T8" fmla="*/ 91313 w 479"/>
                <a:gd name="T9" fmla="*/ 87363 h 471"/>
                <a:gd name="T10" fmla="*/ 91313 w 479"/>
                <a:gd name="T11" fmla="*/ 102106 h 471"/>
                <a:gd name="T12" fmla="*/ 105444 w 479"/>
                <a:gd name="T13" fmla="*/ 116302 h 471"/>
                <a:gd name="T14" fmla="*/ 110336 w 479"/>
                <a:gd name="T15" fmla="*/ 116302 h 471"/>
                <a:gd name="T16" fmla="*/ 115228 w 479"/>
                <a:gd name="T17" fmla="*/ 92277 h 471"/>
                <a:gd name="T18" fmla="*/ 129360 w 479"/>
                <a:gd name="T19" fmla="*/ 0 h 471"/>
                <a:gd name="T20" fmla="*/ 129360 w 479"/>
                <a:gd name="T21" fmla="*/ 0 h 471"/>
                <a:gd name="T22" fmla="*/ 0 w 479"/>
                <a:gd name="T23" fmla="*/ 126130 h 471"/>
                <a:gd name="T24" fmla="*/ 129360 w 479"/>
                <a:gd name="T25" fmla="*/ 256629 h 471"/>
                <a:gd name="T26" fmla="*/ 259806 w 479"/>
                <a:gd name="T27" fmla="*/ 126130 h 471"/>
                <a:gd name="T28" fmla="*/ 129360 w 479"/>
                <a:gd name="T29" fmla="*/ 0 h 471"/>
                <a:gd name="T30" fmla="*/ 120120 w 479"/>
                <a:gd name="T31" fmla="*/ 184554 h 471"/>
                <a:gd name="T32" fmla="*/ 120120 w 479"/>
                <a:gd name="T33" fmla="*/ 184554 h 471"/>
                <a:gd name="T34" fmla="*/ 100553 w 479"/>
                <a:gd name="T35" fmla="*/ 188923 h 471"/>
                <a:gd name="T36" fmla="*/ 100553 w 479"/>
                <a:gd name="T37" fmla="*/ 188923 h 471"/>
                <a:gd name="T38" fmla="*/ 100553 w 479"/>
                <a:gd name="T39" fmla="*/ 188923 h 471"/>
                <a:gd name="T40" fmla="*/ 67397 w 479"/>
                <a:gd name="T41" fmla="*/ 164352 h 471"/>
                <a:gd name="T42" fmla="*/ 105444 w 479"/>
                <a:gd name="T43" fmla="*/ 135413 h 471"/>
                <a:gd name="T44" fmla="*/ 105444 w 479"/>
                <a:gd name="T45" fmla="*/ 135413 h 471"/>
                <a:gd name="T46" fmla="*/ 100553 w 479"/>
                <a:gd name="T47" fmla="*/ 126130 h 471"/>
                <a:gd name="T48" fmla="*/ 100553 w 479"/>
                <a:gd name="T49" fmla="*/ 126130 h 471"/>
                <a:gd name="T50" fmla="*/ 86421 w 479"/>
                <a:gd name="T51" fmla="*/ 121216 h 471"/>
                <a:gd name="T52" fmla="*/ 76637 w 479"/>
                <a:gd name="T53" fmla="*/ 97191 h 471"/>
                <a:gd name="T54" fmla="*/ 105444 w 479"/>
                <a:gd name="T55" fmla="*/ 68252 h 471"/>
                <a:gd name="T56" fmla="*/ 139143 w 479"/>
                <a:gd name="T57" fmla="*/ 68252 h 471"/>
                <a:gd name="T58" fmla="*/ 139143 w 479"/>
                <a:gd name="T59" fmla="*/ 68252 h 471"/>
                <a:gd name="T60" fmla="*/ 129360 w 479"/>
                <a:gd name="T61" fmla="*/ 73167 h 471"/>
                <a:gd name="T62" fmla="*/ 120120 w 479"/>
                <a:gd name="T63" fmla="*/ 73167 h 471"/>
                <a:gd name="T64" fmla="*/ 129360 w 479"/>
                <a:gd name="T65" fmla="*/ 97191 h 471"/>
                <a:gd name="T66" fmla="*/ 125011 w 479"/>
                <a:gd name="T67" fmla="*/ 116302 h 471"/>
                <a:gd name="T68" fmla="*/ 115228 w 479"/>
                <a:gd name="T69" fmla="*/ 126130 h 471"/>
                <a:gd name="T70" fmla="*/ 125011 w 479"/>
                <a:gd name="T71" fmla="*/ 131045 h 471"/>
                <a:gd name="T72" fmla="*/ 139143 w 479"/>
                <a:gd name="T73" fmla="*/ 155069 h 471"/>
                <a:gd name="T74" fmla="*/ 120120 w 479"/>
                <a:gd name="T75" fmla="*/ 184554 h 471"/>
                <a:gd name="T76" fmla="*/ 192409 w 479"/>
                <a:gd name="T77" fmla="*/ 126130 h 471"/>
                <a:gd name="T78" fmla="*/ 192409 w 479"/>
                <a:gd name="T79" fmla="*/ 126130 h 471"/>
                <a:gd name="T80" fmla="*/ 168494 w 479"/>
                <a:gd name="T81" fmla="*/ 126130 h 471"/>
                <a:gd name="T82" fmla="*/ 168494 w 479"/>
                <a:gd name="T83" fmla="*/ 150155 h 471"/>
                <a:gd name="T84" fmla="*/ 158167 w 479"/>
                <a:gd name="T85" fmla="*/ 150155 h 471"/>
                <a:gd name="T86" fmla="*/ 158167 w 479"/>
                <a:gd name="T87" fmla="*/ 126130 h 471"/>
                <a:gd name="T88" fmla="*/ 139143 w 479"/>
                <a:gd name="T89" fmla="*/ 126130 h 471"/>
                <a:gd name="T90" fmla="*/ 139143 w 479"/>
                <a:gd name="T91" fmla="*/ 116302 h 471"/>
                <a:gd name="T92" fmla="*/ 158167 w 479"/>
                <a:gd name="T93" fmla="*/ 116302 h 471"/>
                <a:gd name="T94" fmla="*/ 158167 w 479"/>
                <a:gd name="T95" fmla="*/ 92277 h 471"/>
                <a:gd name="T96" fmla="*/ 168494 w 479"/>
                <a:gd name="T97" fmla="*/ 92277 h 471"/>
                <a:gd name="T98" fmla="*/ 168494 w 479"/>
                <a:gd name="T99" fmla="*/ 116302 h 471"/>
                <a:gd name="T100" fmla="*/ 192409 w 479"/>
                <a:gd name="T101" fmla="*/ 116302 h 471"/>
                <a:gd name="T102" fmla="*/ 192409 w 479"/>
                <a:gd name="T103" fmla="*/ 126130 h 471"/>
                <a:gd name="T104" fmla="*/ 105444 w 479"/>
                <a:gd name="T105" fmla="*/ 145241 h 471"/>
                <a:gd name="T106" fmla="*/ 105444 w 479"/>
                <a:gd name="T107" fmla="*/ 145241 h 471"/>
                <a:gd name="T108" fmla="*/ 105444 w 479"/>
                <a:gd name="T109" fmla="*/ 145241 h 471"/>
                <a:gd name="T110" fmla="*/ 86421 w 479"/>
                <a:gd name="T111" fmla="*/ 150155 h 471"/>
                <a:gd name="T112" fmla="*/ 81529 w 479"/>
                <a:gd name="T113" fmla="*/ 164352 h 471"/>
                <a:gd name="T114" fmla="*/ 105444 w 479"/>
                <a:gd name="T115" fmla="*/ 179094 h 471"/>
                <a:gd name="T116" fmla="*/ 125011 w 479"/>
                <a:gd name="T117" fmla="*/ 159984 h 471"/>
                <a:gd name="T118" fmla="*/ 105444 w 479"/>
                <a:gd name="T119" fmla="*/ 145241 h 47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79" h="471">
                  <a:moveTo>
                    <a:pt x="212" y="169"/>
                  </a:moveTo>
                  <a:lnTo>
                    <a:pt x="212" y="169"/>
                  </a:lnTo>
                  <a:cubicBezTo>
                    <a:pt x="212" y="142"/>
                    <a:pt x="203" y="142"/>
                    <a:pt x="185" y="142"/>
                  </a:cubicBezTo>
                  <a:cubicBezTo>
                    <a:pt x="185" y="142"/>
                    <a:pt x="185" y="142"/>
                    <a:pt x="177" y="142"/>
                  </a:cubicBezTo>
                  <a:cubicBezTo>
                    <a:pt x="177" y="142"/>
                    <a:pt x="168" y="151"/>
                    <a:pt x="168" y="160"/>
                  </a:cubicBezTo>
                  <a:cubicBezTo>
                    <a:pt x="159" y="160"/>
                    <a:pt x="159" y="169"/>
                    <a:pt x="168" y="187"/>
                  </a:cubicBezTo>
                  <a:cubicBezTo>
                    <a:pt x="168" y="195"/>
                    <a:pt x="185" y="213"/>
                    <a:pt x="194" y="213"/>
                  </a:cubicBezTo>
                  <a:cubicBezTo>
                    <a:pt x="194" y="213"/>
                    <a:pt x="194" y="213"/>
                    <a:pt x="203" y="213"/>
                  </a:cubicBezTo>
                  <a:cubicBezTo>
                    <a:pt x="212" y="204"/>
                    <a:pt x="221" y="187"/>
                    <a:pt x="212" y="169"/>
                  </a:cubicBezTo>
                  <a:close/>
                  <a:moveTo>
                    <a:pt x="238" y="0"/>
                  </a:moveTo>
                  <a:lnTo>
                    <a:pt x="238" y="0"/>
                  </a:lnTo>
                  <a:cubicBezTo>
                    <a:pt x="106" y="0"/>
                    <a:pt x="0" y="107"/>
                    <a:pt x="0" y="231"/>
                  </a:cubicBezTo>
                  <a:cubicBezTo>
                    <a:pt x="0" y="363"/>
                    <a:pt x="106" y="470"/>
                    <a:pt x="238" y="470"/>
                  </a:cubicBezTo>
                  <a:cubicBezTo>
                    <a:pt x="372" y="470"/>
                    <a:pt x="478" y="363"/>
                    <a:pt x="478" y="231"/>
                  </a:cubicBezTo>
                  <a:cubicBezTo>
                    <a:pt x="478" y="107"/>
                    <a:pt x="372" y="0"/>
                    <a:pt x="238" y="0"/>
                  </a:cubicBezTo>
                  <a:close/>
                  <a:moveTo>
                    <a:pt x="221" y="338"/>
                  </a:moveTo>
                  <a:lnTo>
                    <a:pt x="221" y="338"/>
                  </a:lnTo>
                  <a:cubicBezTo>
                    <a:pt x="212" y="346"/>
                    <a:pt x="194" y="346"/>
                    <a:pt x="185" y="346"/>
                  </a:cubicBezTo>
                  <a:cubicBezTo>
                    <a:pt x="177" y="346"/>
                    <a:pt x="124" y="346"/>
                    <a:pt x="124" y="301"/>
                  </a:cubicBezTo>
                  <a:cubicBezTo>
                    <a:pt x="124" y="257"/>
                    <a:pt x="177" y="248"/>
                    <a:pt x="194" y="248"/>
                  </a:cubicBezTo>
                  <a:cubicBezTo>
                    <a:pt x="185" y="240"/>
                    <a:pt x="185" y="231"/>
                    <a:pt x="185" y="231"/>
                  </a:cubicBezTo>
                  <a:cubicBezTo>
                    <a:pt x="177" y="231"/>
                    <a:pt x="168" y="222"/>
                    <a:pt x="159" y="222"/>
                  </a:cubicBezTo>
                  <a:cubicBezTo>
                    <a:pt x="141" y="213"/>
                    <a:pt x="141" y="195"/>
                    <a:pt x="141" y="178"/>
                  </a:cubicBezTo>
                  <a:cubicBezTo>
                    <a:pt x="141" y="125"/>
                    <a:pt x="194" y="125"/>
                    <a:pt x="194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6" y="134"/>
                    <a:pt x="238" y="134"/>
                    <a:pt x="238" y="134"/>
                  </a:cubicBezTo>
                  <a:cubicBezTo>
                    <a:pt x="230" y="134"/>
                    <a:pt x="230" y="134"/>
                    <a:pt x="221" y="134"/>
                  </a:cubicBezTo>
                  <a:cubicBezTo>
                    <a:pt x="238" y="142"/>
                    <a:pt x="238" y="160"/>
                    <a:pt x="238" y="178"/>
                  </a:cubicBezTo>
                  <a:cubicBezTo>
                    <a:pt x="238" y="195"/>
                    <a:pt x="230" y="204"/>
                    <a:pt x="230" y="213"/>
                  </a:cubicBezTo>
                  <a:cubicBezTo>
                    <a:pt x="221" y="222"/>
                    <a:pt x="212" y="222"/>
                    <a:pt x="212" y="231"/>
                  </a:cubicBezTo>
                  <a:cubicBezTo>
                    <a:pt x="212" y="231"/>
                    <a:pt x="221" y="240"/>
                    <a:pt x="230" y="240"/>
                  </a:cubicBezTo>
                  <a:cubicBezTo>
                    <a:pt x="238" y="248"/>
                    <a:pt x="256" y="266"/>
                    <a:pt x="256" y="284"/>
                  </a:cubicBezTo>
                  <a:cubicBezTo>
                    <a:pt x="256" y="310"/>
                    <a:pt x="247" y="328"/>
                    <a:pt x="221" y="338"/>
                  </a:cubicBezTo>
                  <a:close/>
                  <a:moveTo>
                    <a:pt x="354" y="231"/>
                  </a:moveTo>
                  <a:lnTo>
                    <a:pt x="354" y="231"/>
                  </a:lnTo>
                  <a:cubicBezTo>
                    <a:pt x="310" y="231"/>
                    <a:pt x="310" y="231"/>
                    <a:pt x="310" y="231"/>
                  </a:cubicBezTo>
                  <a:cubicBezTo>
                    <a:pt x="310" y="275"/>
                    <a:pt x="310" y="275"/>
                    <a:pt x="310" y="275"/>
                  </a:cubicBezTo>
                  <a:cubicBezTo>
                    <a:pt x="291" y="275"/>
                    <a:pt x="291" y="275"/>
                    <a:pt x="291" y="275"/>
                  </a:cubicBezTo>
                  <a:cubicBezTo>
                    <a:pt x="291" y="231"/>
                    <a:pt x="291" y="231"/>
                    <a:pt x="291" y="231"/>
                  </a:cubicBezTo>
                  <a:cubicBezTo>
                    <a:pt x="256" y="231"/>
                    <a:pt x="256" y="231"/>
                    <a:pt x="256" y="231"/>
                  </a:cubicBezTo>
                  <a:cubicBezTo>
                    <a:pt x="256" y="213"/>
                    <a:pt x="256" y="213"/>
                    <a:pt x="256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169"/>
                    <a:pt x="291" y="169"/>
                    <a:pt x="291" y="169"/>
                  </a:cubicBezTo>
                  <a:cubicBezTo>
                    <a:pt x="310" y="169"/>
                    <a:pt x="310" y="169"/>
                    <a:pt x="310" y="169"/>
                  </a:cubicBezTo>
                  <a:cubicBezTo>
                    <a:pt x="310" y="213"/>
                    <a:pt x="310" y="213"/>
                    <a:pt x="310" y="213"/>
                  </a:cubicBezTo>
                  <a:cubicBezTo>
                    <a:pt x="354" y="213"/>
                    <a:pt x="354" y="213"/>
                    <a:pt x="354" y="213"/>
                  </a:cubicBezTo>
                  <a:lnTo>
                    <a:pt x="354" y="231"/>
                  </a:lnTo>
                  <a:close/>
                  <a:moveTo>
                    <a:pt x="194" y="266"/>
                  </a:moveTo>
                  <a:lnTo>
                    <a:pt x="194" y="266"/>
                  </a:lnTo>
                  <a:cubicBezTo>
                    <a:pt x="177" y="266"/>
                    <a:pt x="168" y="266"/>
                    <a:pt x="159" y="275"/>
                  </a:cubicBezTo>
                  <a:cubicBezTo>
                    <a:pt x="159" y="284"/>
                    <a:pt x="150" y="293"/>
                    <a:pt x="150" y="301"/>
                  </a:cubicBezTo>
                  <a:cubicBezTo>
                    <a:pt x="150" y="319"/>
                    <a:pt x="168" y="328"/>
                    <a:pt x="194" y="328"/>
                  </a:cubicBezTo>
                  <a:cubicBezTo>
                    <a:pt x="221" y="319"/>
                    <a:pt x="230" y="310"/>
                    <a:pt x="230" y="293"/>
                  </a:cubicBezTo>
                  <a:cubicBezTo>
                    <a:pt x="230" y="275"/>
                    <a:pt x="212" y="266"/>
                    <a:pt x="194" y="26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125" dirty="0"/>
            </a:p>
          </p:txBody>
        </p:sp>
        <p:sp>
          <p:nvSpPr>
            <p:cNvPr id="7" name="Freeform 79">
              <a:extLst>
                <a:ext uri="{FF2B5EF4-FFF2-40B4-BE49-F238E27FC236}">
                  <a16:creationId xmlns:a16="http://schemas.microsoft.com/office/drawing/2014/main" id="{3CB5755F-B8C2-4C38-B761-62EBC4106F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90125" y="282473"/>
              <a:ext cx="197735" cy="195323"/>
            </a:xfrm>
            <a:custGeom>
              <a:avLst/>
              <a:gdLst>
                <a:gd name="T0" fmla="*/ 130447 w 479"/>
                <a:gd name="T1" fmla="*/ 0 h 471"/>
                <a:gd name="T2" fmla="*/ 130447 w 479"/>
                <a:gd name="T3" fmla="*/ 0 h 471"/>
                <a:gd name="T4" fmla="*/ 0 w 479"/>
                <a:gd name="T5" fmla="*/ 126130 h 471"/>
                <a:gd name="T6" fmla="*/ 130447 w 479"/>
                <a:gd name="T7" fmla="*/ 256629 h 471"/>
                <a:gd name="T8" fmla="*/ 259806 w 479"/>
                <a:gd name="T9" fmla="*/ 126130 h 471"/>
                <a:gd name="T10" fmla="*/ 130447 w 479"/>
                <a:gd name="T11" fmla="*/ 0 h 471"/>
                <a:gd name="T12" fmla="*/ 159254 w 479"/>
                <a:gd name="T13" fmla="*/ 87363 h 471"/>
                <a:gd name="T14" fmla="*/ 159254 w 479"/>
                <a:gd name="T15" fmla="*/ 87363 h 471"/>
                <a:gd name="T16" fmla="*/ 139687 w 479"/>
                <a:gd name="T17" fmla="*/ 87363 h 471"/>
                <a:gd name="T18" fmla="*/ 135339 w 479"/>
                <a:gd name="T19" fmla="*/ 97191 h 471"/>
                <a:gd name="T20" fmla="*/ 135339 w 479"/>
                <a:gd name="T21" fmla="*/ 106474 h 471"/>
                <a:gd name="T22" fmla="*/ 159254 w 479"/>
                <a:gd name="T23" fmla="*/ 106474 h 471"/>
                <a:gd name="T24" fmla="*/ 159254 w 479"/>
                <a:gd name="T25" fmla="*/ 131045 h 471"/>
                <a:gd name="T26" fmla="*/ 135339 w 479"/>
                <a:gd name="T27" fmla="*/ 131045 h 471"/>
                <a:gd name="T28" fmla="*/ 135339 w 479"/>
                <a:gd name="T29" fmla="*/ 188923 h 471"/>
                <a:gd name="T30" fmla="*/ 115772 w 479"/>
                <a:gd name="T31" fmla="*/ 188923 h 471"/>
                <a:gd name="T32" fmla="*/ 115772 w 479"/>
                <a:gd name="T33" fmla="*/ 131045 h 471"/>
                <a:gd name="T34" fmla="*/ 91856 w 479"/>
                <a:gd name="T35" fmla="*/ 131045 h 471"/>
                <a:gd name="T36" fmla="*/ 91856 w 479"/>
                <a:gd name="T37" fmla="*/ 106474 h 471"/>
                <a:gd name="T38" fmla="*/ 115772 w 479"/>
                <a:gd name="T39" fmla="*/ 106474 h 471"/>
                <a:gd name="T40" fmla="*/ 115772 w 479"/>
                <a:gd name="T41" fmla="*/ 97191 h 471"/>
                <a:gd name="T42" fmla="*/ 139687 w 479"/>
                <a:gd name="T43" fmla="*/ 68252 h 471"/>
                <a:gd name="T44" fmla="*/ 159254 w 479"/>
                <a:gd name="T45" fmla="*/ 68252 h 471"/>
                <a:gd name="T46" fmla="*/ 159254 w 479"/>
                <a:gd name="T47" fmla="*/ 87363 h 471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479" h="471">
                  <a:moveTo>
                    <a:pt x="240" y="0"/>
                  </a:moveTo>
                  <a:lnTo>
                    <a:pt x="240" y="0"/>
                  </a:lnTo>
                  <a:cubicBezTo>
                    <a:pt x="106" y="0"/>
                    <a:pt x="0" y="107"/>
                    <a:pt x="0" y="231"/>
                  </a:cubicBezTo>
                  <a:cubicBezTo>
                    <a:pt x="0" y="363"/>
                    <a:pt x="106" y="470"/>
                    <a:pt x="240" y="470"/>
                  </a:cubicBezTo>
                  <a:cubicBezTo>
                    <a:pt x="372" y="470"/>
                    <a:pt x="478" y="363"/>
                    <a:pt x="478" y="231"/>
                  </a:cubicBezTo>
                  <a:cubicBezTo>
                    <a:pt x="478" y="107"/>
                    <a:pt x="372" y="0"/>
                    <a:pt x="240" y="0"/>
                  </a:cubicBezTo>
                  <a:close/>
                  <a:moveTo>
                    <a:pt x="293" y="160"/>
                  </a:moveTo>
                  <a:lnTo>
                    <a:pt x="293" y="160"/>
                  </a:lnTo>
                  <a:cubicBezTo>
                    <a:pt x="257" y="160"/>
                    <a:pt x="257" y="160"/>
                    <a:pt x="257" y="160"/>
                  </a:cubicBezTo>
                  <a:cubicBezTo>
                    <a:pt x="257" y="160"/>
                    <a:pt x="249" y="169"/>
                    <a:pt x="249" y="178"/>
                  </a:cubicBezTo>
                  <a:cubicBezTo>
                    <a:pt x="249" y="195"/>
                    <a:pt x="249" y="195"/>
                    <a:pt x="249" y="195"/>
                  </a:cubicBezTo>
                  <a:cubicBezTo>
                    <a:pt x="293" y="195"/>
                    <a:pt x="293" y="195"/>
                    <a:pt x="293" y="195"/>
                  </a:cubicBezTo>
                  <a:cubicBezTo>
                    <a:pt x="293" y="240"/>
                    <a:pt x="293" y="240"/>
                    <a:pt x="293" y="240"/>
                  </a:cubicBezTo>
                  <a:cubicBezTo>
                    <a:pt x="249" y="240"/>
                    <a:pt x="249" y="240"/>
                    <a:pt x="249" y="240"/>
                  </a:cubicBezTo>
                  <a:cubicBezTo>
                    <a:pt x="249" y="346"/>
                    <a:pt x="249" y="346"/>
                    <a:pt x="249" y="346"/>
                  </a:cubicBezTo>
                  <a:cubicBezTo>
                    <a:pt x="213" y="346"/>
                    <a:pt x="213" y="346"/>
                    <a:pt x="213" y="346"/>
                  </a:cubicBezTo>
                  <a:cubicBezTo>
                    <a:pt x="213" y="240"/>
                    <a:pt x="213" y="240"/>
                    <a:pt x="213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9" y="195"/>
                    <a:pt x="169" y="195"/>
                    <a:pt x="169" y="195"/>
                  </a:cubicBezTo>
                  <a:cubicBezTo>
                    <a:pt x="213" y="195"/>
                    <a:pt x="213" y="195"/>
                    <a:pt x="213" y="195"/>
                  </a:cubicBezTo>
                  <a:cubicBezTo>
                    <a:pt x="213" y="178"/>
                    <a:pt x="213" y="178"/>
                    <a:pt x="213" y="178"/>
                  </a:cubicBezTo>
                  <a:cubicBezTo>
                    <a:pt x="213" y="151"/>
                    <a:pt x="230" y="125"/>
                    <a:pt x="257" y="125"/>
                  </a:cubicBezTo>
                  <a:cubicBezTo>
                    <a:pt x="293" y="125"/>
                    <a:pt x="293" y="125"/>
                    <a:pt x="293" y="125"/>
                  </a:cubicBezTo>
                  <a:lnTo>
                    <a:pt x="293" y="16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125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8BE0768-F588-42FD-95FE-606CE4ED98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/>
          <a:srcRect l="15626" t="81250" r="18749" b="9375"/>
          <a:stretch/>
        </p:blipFill>
        <p:spPr>
          <a:xfrm>
            <a:off x="520924" y="6279922"/>
            <a:ext cx="1500188" cy="21431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180B15EB-8001-41FF-8358-9E5B7DAF113E}"/>
              </a:ext>
            </a:extLst>
          </p:cNvPr>
          <p:cNvGrpSpPr/>
          <p:nvPr userDrawn="1"/>
        </p:nvGrpSpPr>
        <p:grpSpPr>
          <a:xfrm>
            <a:off x="609600" y="0"/>
            <a:ext cx="10972800" cy="6858000"/>
            <a:chOff x="609600" y="0"/>
            <a:chExt cx="10972800" cy="685800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F971E3F-C8D0-49FD-BFAF-6A47E834FB5B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1ABF5A-E914-49AB-A280-98AEF6739990}"/>
                </a:ext>
              </a:extLst>
            </p:cNvPr>
            <p:cNvCxnSpPr>
              <a:cxnSpLocks/>
            </p:cNvCxnSpPr>
            <p:nvPr/>
          </p:nvCxnSpPr>
          <p:spPr>
            <a:xfrm>
              <a:off x="115824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13793E7-C43B-42A9-B073-D0DBB38FD322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4B41965-52F4-42EE-A004-9ABDA01026EA}"/>
                </a:ext>
              </a:extLst>
            </p:cNvPr>
            <p:cNvCxnSpPr>
              <a:cxnSpLocks/>
            </p:cNvCxnSpPr>
            <p:nvPr/>
          </p:nvCxnSpPr>
          <p:spPr>
            <a:xfrm>
              <a:off x="24384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410D8C0-425A-4E6C-96CD-275A84B641C6}"/>
                </a:ext>
              </a:extLst>
            </p:cNvPr>
            <p:cNvCxnSpPr>
              <a:cxnSpLocks/>
            </p:cNvCxnSpPr>
            <p:nvPr/>
          </p:nvCxnSpPr>
          <p:spPr>
            <a:xfrm>
              <a:off x="97536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1BA37E4-FFEE-4F63-897F-3FF65727BAAE}"/>
                </a:ext>
              </a:extLst>
            </p:cNvPr>
            <p:cNvCxnSpPr>
              <a:cxnSpLocks/>
            </p:cNvCxnSpPr>
            <p:nvPr/>
          </p:nvCxnSpPr>
          <p:spPr>
            <a:xfrm>
              <a:off x="79248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406D9E7-A59D-4453-BB2E-EDC7D9A76954}"/>
                </a:ext>
              </a:extLst>
            </p:cNvPr>
            <p:cNvCxnSpPr>
              <a:cxnSpLocks/>
            </p:cNvCxnSpPr>
            <p:nvPr/>
          </p:nvCxnSpPr>
          <p:spPr>
            <a:xfrm>
              <a:off x="4267200" y="0"/>
              <a:ext cx="0" cy="6858000"/>
            </a:xfrm>
            <a:prstGeom prst="line">
              <a:avLst/>
            </a:prstGeom>
            <a:noFill/>
            <a:ln w="28575" cap="flat" cmpd="sng" algn="ctr">
              <a:solidFill>
                <a:schemeClr val="bg1">
                  <a:alpha val="15000"/>
                </a:schemeClr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70693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</p:sldLayoutIdLst>
  <p:txStyles>
    <p:titleStyle>
      <a:lvl1pPr algn="ctr">
        <a:defRPr sz="5500" kern="1200">
          <a:solidFill>
            <a:schemeClr val="lt1"/>
          </a:solidFill>
        </a:defRPr>
      </a:lvl1pPr>
      <a:extLst/>
    </p:titleStyle>
    <p:bodyStyle>
      <a:lvl1pPr indent="-406119" algn="ctr">
        <a:defRPr sz="40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94;p81">
            <a:extLst>
              <a:ext uri="{FF2B5EF4-FFF2-40B4-BE49-F238E27FC236}">
                <a16:creationId xmlns:a16="http://schemas.microsoft.com/office/drawing/2014/main" id="{6A7EE3C6-60BF-878F-F715-4AE6F7BA0075}"/>
              </a:ext>
            </a:extLst>
          </p:cNvPr>
          <p:cNvSpPr/>
          <p:nvPr/>
        </p:nvSpPr>
        <p:spPr>
          <a:xfrm rot="1797407">
            <a:off x="7754339" y="2136047"/>
            <a:ext cx="4805895" cy="483259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9202" y="119802"/>
                </a:moveTo>
                <a:lnTo>
                  <a:pt x="59202" y="119802"/>
                </a:lnTo>
                <a:cubicBezTo>
                  <a:pt x="26710" y="119802"/>
                  <a:pt x="0" y="93399"/>
                  <a:pt x="0" y="59901"/>
                </a:cubicBezTo>
                <a:cubicBezTo>
                  <a:pt x="0" y="26403"/>
                  <a:pt x="26710" y="0"/>
                  <a:pt x="59202" y="0"/>
                </a:cubicBezTo>
                <a:cubicBezTo>
                  <a:pt x="92890" y="0"/>
                  <a:pt x="119800" y="26403"/>
                  <a:pt x="119800" y="59901"/>
                </a:cubicBezTo>
                <a:cubicBezTo>
                  <a:pt x="119800" y="93399"/>
                  <a:pt x="92890" y="119802"/>
                  <a:pt x="59202" y="119802"/>
                </a:cubicBezTo>
                <a:close/>
                <a:moveTo>
                  <a:pt x="92890" y="25024"/>
                </a:moveTo>
                <a:lnTo>
                  <a:pt x="92890" y="25024"/>
                </a:lnTo>
                <a:cubicBezTo>
                  <a:pt x="92890" y="25024"/>
                  <a:pt x="92890" y="25024"/>
                  <a:pt x="92890" y="23645"/>
                </a:cubicBezTo>
                <a:lnTo>
                  <a:pt x="91495" y="23645"/>
                </a:lnTo>
                <a:cubicBezTo>
                  <a:pt x="91495" y="23645"/>
                  <a:pt x="91495" y="23645"/>
                  <a:pt x="91495" y="25024"/>
                </a:cubicBezTo>
                <a:cubicBezTo>
                  <a:pt x="91495" y="25024"/>
                  <a:pt x="91495" y="25024"/>
                  <a:pt x="92890" y="25024"/>
                </a:cubicBezTo>
                <a:cubicBezTo>
                  <a:pt x="92890" y="26403"/>
                  <a:pt x="92890" y="26403"/>
                  <a:pt x="91495" y="26403"/>
                </a:cubicBezTo>
                <a:cubicBezTo>
                  <a:pt x="91495" y="27783"/>
                  <a:pt x="91495" y="27783"/>
                  <a:pt x="91495" y="27783"/>
                </a:cubicBezTo>
                <a:lnTo>
                  <a:pt x="90099" y="27783"/>
                </a:lnTo>
                <a:cubicBezTo>
                  <a:pt x="90099" y="27783"/>
                  <a:pt x="90099" y="27783"/>
                  <a:pt x="91495" y="27783"/>
                </a:cubicBezTo>
                <a:cubicBezTo>
                  <a:pt x="91495" y="27783"/>
                  <a:pt x="91495" y="27783"/>
                  <a:pt x="92890" y="27783"/>
                </a:cubicBezTo>
                <a:cubicBezTo>
                  <a:pt x="92890" y="26403"/>
                  <a:pt x="92890" y="26403"/>
                  <a:pt x="92890" y="26403"/>
                </a:cubicBezTo>
                <a:cubicBezTo>
                  <a:pt x="92890" y="25024"/>
                  <a:pt x="92890" y="25024"/>
                  <a:pt x="94485" y="25024"/>
                </a:cubicBezTo>
                <a:lnTo>
                  <a:pt x="92890" y="25024"/>
                </a:lnTo>
                <a:close/>
                <a:moveTo>
                  <a:pt x="94485" y="26403"/>
                </a:moveTo>
                <a:lnTo>
                  <a:pt x="94485" y="26403"/>
                </a:lnTo>
                <a:close/>
                <a:moveTo>
                  <a:pt x="108438" y="66798"/>
                </a:moveTo>
                <a:lnTo>
                  <a:pt x="108438" y="66798"/>
                </a:lnTo>
                <a:cubicBezTo>
                  <a:pt x="108438" y="65418"/>
                  <a:pt x="108438" y="64039"/>
                  <a:pt x="108438" y="64039"/>
                </a:cubicBezTo>
                <a:cubicBezTo>
                  <a:pt x="108438" y="62660"/>
                  <a:pt x="108438" y="64039"/>
                  <a:pt x="107043" y="64039"/>
                </a:cubicBezTo>
                <a:cubicBezTo>
                  <a:pt x="107043" y="62660"/>
                  <a:pt x="107043" y="62660"/>
                  <a:pt x="107043" y="62660"/>
                </a:cubicBezTo>
                <a:cubicBezTo>
                  <a:pt x="107043" y="62660"/>
                  <a:pt x="107043" y="62660"/>
                  <a:pt x="107043" y="64039"/>
                </a:cubicBezTo>
                <a:cubicBezTo>
                  <a:pt x="107043" y="64039"/>
                  <a:pt x="105647" y="65418"/>
                  <a:pt x="107043" y="65418"/>
                </a:cubicBezTo>
                <a:cubicBezTo>
                  <a:pt x="107043" y="66798"/>
                  <a:pt x="107043" y="66798"/>
                  <a:pt x="108438" y="66798"/>
                </a:cubicBezTo>
                <a:close/>
                <a:moveTo>
                  <a:pt x="12757" y="71133"/>
                </a:moveTo>
                <a:lnTo>
                  <a:pt x="12757" y="71133"/>
                </a:lnTo>
                <a:cubicBezTo>
                  <a:pt x="14152" y="71133"/>
                  <a:pt x="14152" y="71133"/>
                  <a:pt x="14152" y="71133"/>
                </a:cubicBezTo>
                <a:cubicBezTo>
                  <a:pt x="14152" y="69753"/>
                  <a:pt x="14152" y="69753"/>
                  <a:pt x="14152" y="69753"/>
                </a:cubicBezTo>
                <a:cubicBezTo>
                  <a:pt x="14152" y="69753"/>
                  <a:pt x="14152" y="69753"/>
                  <a:pt x="12757" y="69753"/>
                </a:cubicBezTo>
                <a:lnTo>
                  <a:pt x="12757" y="71133"/>
                </a:lnTo>
                <a:cubicBezTo>
                  <a:pt x="12757" y="69753"/>
                  <a:pt x="12757" y="69753"/>
                  <a:pt x="12757" y="69753"/>
                </a:cubicBezTo>
                <a:cubicBezTo>
                  <a:pt x="12757" y="69753"/>
                  <a:pt x="12757" y="69753"/>
                  <a:pt x="11362" y="69753"/>
                </a:cubicBezTo>
                <a:cubicBezTo>
                  <a:pt x="12757" y="71133"/>
                  <a:pt x="12757" y="71133"/>
                  <a:pt x="12757" y="71133"/>
                </a:cubicBezTo>
                <a:close/>
                <a:moveTo>
                  <a:pt x="14152" y="53004"/>
                </a:moveTo>
                <a:lnTo>
                  <a:pt x="14152" y="53004"/>
                </a:lnTo>
                <a:close/>
                <a:moveTo>
                  <a:pt x="14152" y="44532"/>
                </a:moveTo>
                <a:lnTo>
                  <a:pt x="14152" y="44532"/>
                </a:lnTo>
                <a:lnTo>
                  <a:pt x="14152" y="43152"/>
                </a:lnTo>
                <a:lnTo>
                  <a:pt x="14152" y="44532"/>
                </a:lnTo>
                <a:close/>
                <a:moveTo>
                  <a:pt x="26710" y="25024"/>
                </a:moveTo>
                <a:lnTo>
                  <a:pt x="26710" y="25024"/>
                </a:lnTo>
                <a:cubicBezTo>
                  <a:pt x="26710" y="25024"/>
                  <a:pt x="26710" y="25024"/>
                  <a:pt x="25315" y="25024"/>
                </a:cubicBezTo>
                <a:cubicBezTo>
                  <a:pt x="26710" y="25024"/>
                  <a:pt x="26710" y="25024"/>
                  <a:pt x="26710" y="25024"/>
                </a:cubicBezTo>
                <a:close/>
                <a:moveTo>
                  <a:pt x="25315" y="26403"/>
                </a:moveTo>
                <a:lnTo>
                  <a:pt x="25315" y="26403"/>
                </a:lnTo>
                <a:close/>
                <a:moveTo>
                  <a:pt x="38073" y="16748"/>
                </a:moveTo>
                <a:lnTo>
                  <a:pt x="38073" y="16748"/>
                </a:lnTo>
                <a:lnTo>
                  <a:pt x="39468" y="16748"/>
                </a:lnTo>
                <a:lnTo>
                  <a:pt x="38073" y="16748"/>
                </a:lnTo>
                <a:cubicBezTo>
                  <a:pt x="39468" y="16748"/>
                  <a:pt x="39468" y="16748"/>
                  <a:pt x="39468" y="16748"/>
                </a:cubicBezTo>
                <a:lnTo>
                  <a:pt x="39468" y="18128"/>
                </a:lnTo>
                <a:lnTo>
                  <a:pt x="39468" y="16748"/>
                </a:lnTo>
                <a:cubicBezTo>
                  <a:pt x="38073" y="16748"/>
                  <a:pt x="38073" y="18128"/>
                  <a:pt x="38073" y="18128"/>
                </a:cubicBezTo>
                <a:cubicBezTo>
                  <a:pt x="38073" y="18128"/>
                  <a:pt x="38073" y="18128"/>
                  <a:pt x="38073" y="16748"/>
                </a:cubicBezTo>
                <a:cubicBezTo>
                  <a:pt x="38073" y="18128"/>
                  <a:pt x="38073" y="18128"/>
                  <a:pt x="38073" y="18128"/>
                </a:cubicBezTo>
                <a:cubicBezTo>
                  <a:pt x="38073" y="18128"/>
                  <a:pt x="38073" y="18128"/>
                  <a:pt x="39468" y="18128"/>
                </a:cubicBezTo>
                <a:lnTo>
                  <a:pt x="38073" y="18128"/>
                </a:lnTo>
                <a:lnTo>
                  <a:pt x="39468" y="18128"/>
                </a:lnTo>
                <a:lnTo>
                  <a:pt x="38073" y="18128"/>
                </a:lnTo>
                <a:cubicBezTo>
                  <a:pt x="39468" y="18128"/>
                  <a:pt x="39468" y="18128"/>
                  <a:pt x="39468" y="18128"/>
                </a:cubicBezTo>
                <a:cubicBezTo>
                  <a:pt x="39468" y="18128"/>
                  <a:pt x="40863" y="19507"/>
                  <a:pt x="39468" y="19507"/>
                </a:cubicBezTo>
                <a:lnTo>
                  <a:pt x="38073" y="19507"/>
                </a:lnTo>
                <a:lnTo>
                  <a:pt x="39468" y="19507"/>
                </a:lnTo>
                <a:cubicBezTo>
                  <a:pt x="38073" y="19507"/>
                  <a:pt x="38073" y="19507"/>
                  <a:pt x="38073" y="19507"/>
                </a:cubicBezTo>
                <a:cubicBezTo>
                  <a:pt x="38073" y="20886"/>
                  <a:pt x="36677" y="20886"/>
                  <a:pt x="38073" y="20886"/>
                </a:cubicBezTo>
                <a:cubicBezTo>
                  <a:pt x="38073" y="19507"/>
                  <a:pt x="38073" y="19507"/>
                  <a:pt x="38073" y="19507"/>
                </a:cubicBezTo>
                <a:cubicBezTo>
                  <a:pt x="38073" y="20886"/>
                  <a:pt x="38073" y="20886"/>
                  <a:pt x="38073" y="20886"/>
                </a:cubicBezTo>
                <a:lnTo>
                  <a:pt x="39468" y="20886"/>
                </a:lnTo>
                <a:cubicBezTo>
                  <a:pt x="39468" y="20886"/>
                  <a:pt x="39468" y="20886"/>
                  <a:pt x="40863" y="20886"/>
                </a:cubicBezTo>
                <a:cubicBezTo>
                  <a:pt x="42259" y="20886"/>
                  <a:pt x="42259" y="20886"/>
                  <a:pt x="42259" y="20886"/>
                </a:cubicBezTo>
                <a:cubicBezTo>
                  <a:pt x="42259" y="22266"/>
                  <a:pt x="42259" y="22266"/>
                  <a:pt x="42259" y="22266"/>
                </a:cubicBezTo>
                <a:cubicBezTo>
                  <a:pt x="42259" y="22266"/>
                  <a:pt x="40863" y="22266"/>
                  <a:pt x="40863" y="20886"/>
                </a:cubicBezTo>
                <a:cubicBezTo>
                  <a:pt x="40863" y="22266"/>
                  <a:pt x="42259" y="22266"/>
                  <a:pt x="40863" y="22266"/>
                </a:cubicBezTo>
                <a:cubicBezTo>
                  <a:pt x="39468" y="20886"/>
                  <a:pt x="39468" y="20886"/>
                  <a:pt x="39468" y="20886"/>
                </a:cubicBezTo>
                <a:lnTo>
                  <a:pt x="39468" y="22266"/>
                </a:lnTo>
                <a:cubicBezTo>
                  <a:pt x="38073" y="20886"/>
                  <a:pt x="38073" y="20886"/>
                  <a:pt x="38073" y="20886"/>
                </a:cubicBezTo>
                <a:cubicBezTo>
                  <a:pt x="38073" y="20886"/>
                  <a:pt x="38073" y="20886"/>
                  <a:pt x="38073" y="22266"/>
                </a:cubicBezTo>
                <a:cubicBezTo>
                  <a:pt x="39468" y="22266"/>
                  <a:pt x="39468" y="22266"/>
                  <a:pt x="39468" y="22266"/>
                </a:cubicBezTo>
                <a:lnTo>
                  <a:pt x="39468" y="20886"/>
                </a:lnTo>
                <a:cubicBezTo>
                  <a:pt x="39468" y="22266"/>
                  <a:pt x="39468" y="22266"/>
                  <a:pt x="39468" y="22266"/>
                </a:cubicBezTo>
                <a:lnTo>
                  <a:pt x="38073" y="22266"/>
                </a:lnTo>
                <a:cubicBezTo>
                  <a:pt x="39468" y="22266"/>
                  <a:pt x="38073" y="22266"/>
                  <a:pt x="38073" y="23645"/>
                </a:cubicBezTo>
                <a:cubicBezTo>
                  <a:pt x="38073" y="23645"/>
                  <a:pt x="38073" y="22266"/>
                  <a:pt x="39468" y="22266"/>
                </a:cubicBezTo>
                <a:lnTo>
                  <a:pt x="39468" y="23645"/>
                </a:lnTo>
                <a:cubicBezTo>
                  <a:pt x="39468" y="23645"/>
                  <a:pt x="39468" y="23645"/>
                  <a:pt x="39468" y="22266"/>
                </a:cubicBezTo>
                <a:lnTo>
                  <a:pt x="40863" y="22266"/>
                </a:lnTo>
                <a:cubicBezTo>
                  <a:pt x="40863" y="22266"/>
                  <a:pt x="40863" y="22266"/>
                  <a:pt x="42259" y="22266"/>
                </a:cubicBezTo>
                <a:lnTo>
                  <a:pt x="40863" y="22266"/>
                </a:lnTo>
                <a:cubicBezTo>
                  <a:pt x="40863" y="23645"/>
                  <a:pt x="40863" y="23645"/>
                  <a:pt x="42259" y="23645"/>
                </a:cubicBezTo>
                <a:cubicBezTo>
                  <a:pt x="40863" y="23645"/>
                  <a:pt x="40863" y="23645"/>
                  <a:pt x="40863" y="23645"/>
                </a:cubicBezTo>
                <a:lnTo>
                  <a:pt x="40863" y="25024"/>
                </a:lnTo>
                <a:cubicBezTo>
                  <a:pt x="39468" y="25024"/>
                  <a:pt x="39468" y="25024"/>
                  <a:pt x="39468" y="25024"/>
                </a:cubicBezTo>
                <a:cubicBezTo>
                  <a:pt x="39468" y="25024"/>
                  <a:pt x="39468" y="25024"/>
                  <a:pt x="38073" y="25024"/>
                </a:cubicBezTo>
                <a:lnTo>
                  <a:pt x="38073" y="26403"/>
                </a:lnTo>
                <a:cubicBezTo>
                  <a:pt x="38073" y="26403"/>
                  <a:pt x="38073" y="26403"/>
                  <a:pt x="38073" y="27783"/>
                </a:cubicBezTo>
                <a:cubicBezTo>
                  <a:pt x="38073" y="27783"/>
                  <a:pt x="38073" y="27783"/>
                  <a:pt x="36677" y="27783"/>
                </a:cubicBezTo>
                <a:cubicBezTo>
                  <a:pt x="36677" y="27783"/>
                  <a:pt x="36677" y="29359"/>
                  <a:pt x="35282" y="29359"/>
                </a:cubicBezTo>
                <a:cubicBezTo>
                  <a:pt x="35282" y="29359"/>
                  <a:pt x="35282" y="29359"/>
                  <a:pt x="35282" y="27783"/>
                </a:cubicBezTo>
                <a:cubicBezTo>
                  <a:pt x="35282" y="27783"/>
                  <a:pt x="35282" y="27783"/>
                  <a:pt x="35282" y="29359"/>
                </a:cubicBezTo>
                <a:cubicBezTo>
                  <a:pt x="33887" y="29359"/>
                  <a:pt x="35282" y="29359"/>
                  <a:pt x="33887" y="29359"/>
                </a:cubicBezTo>
                <a:cubicBezTo>
                  <a:pt x="33887" y="29359"/>
                  <a:pt x="33887" y="29359"/>
                  <a:pt x="35282" y="29359"/>
                </a:cubicBezTo>
                <a:cubicBezTo>
                  <a:pt x="33887" y="29359"/>
                  <a:pt x="33887" y="29359"/>
                  <a:pt x="33887" y="29359"/>
                </a:cubicBezTo>
                <a:cubicBezTo>
                  <a:pt x="33887" y="30738"/>
                  <a:pt x="33887" y="29359"/>
                  <a:pt x="33887" y="30738"/>
                </a:cubicBezTo>
                <a:lnTo>
                  <a:pt x="35282" y="30738"/>
                </a:lnTo>
                <a:cubicBezTo>
                  <a:pt x="33887" y="30738"/>
                  <a:pt x="33887" y="30738"/>
                  <a:pt x="33887" y="30738"/>
                </a:cubicBezTo>
                <a:cubicBezTo>
                  <a:pt x="33887" y="30738"/>
                  <a:pt x="33887" y="30738"/>
                  <a:pt x="33887" y="32118"/>
                </a:cubicBezTo>
                <a:cubicBezTo>
                  <a:pt x="33887" y="32118"/>
                  <a:pt x="33887" y="32118"/>
                  <a:pt x="33887" y="33497"/>
                </a:cubicBezTo>
                <a:cubicBezTo>
                  <a:pt x="33887" y="33497"/>
                  <a:pt x="33887" y="33497"/>
                  <a:pt x="33887" y="34876"/>
                </a:cubicBezTo>
                <a:cubicBezTo>
                  <a:pt x="33887" y="34876"/>
                  <a:pt x="33887" y="34876"/>
                  <a:pt x="32491" y="34876"/>
                </a:cubicBezTo>
                <a:lnTo>
                  <a:pt x="33887" y="34876"/>
                </a:lnTo>
                <a:cubicBezTo>
                  <a:pt x="33887" y="34876"/>
                  <a:pt x="33887" y="34876"/>
                  <a:pt x="32491" y="34876"/>
                </a:cubicBezTo>
                <a:cubicBezTo>
                  <a:pt x="30897" y="34876"/>
                  <a:pt x="32491" y="34876"/>
                  <a:pt x="30897" y="34876"/>
                </a:cubicBezTo>
                <a:lnTo>
                  <a:pt x="32491" y="34876"/>
                </a:lnTo>
                <a:lnTo>
                  <a:pt x="30897" y="34876"/>
                </a:lnTo>
                <a:lnTo>
                  <a:pt x="30897" y="33497"/>
                </a:lnTo>
                <a:lnTo>
                  <a:pt x="30897" y="34876"/>
                </a:lnTo>
                <a:cubicBezTo>
                  <a:pt x="30897" y="34876"/>
                  <a:pt x="30897" y="34876"/>
                  <a:pt x="29501" y="34876"/>
                </a:cubicBezTo>
                <a:lnTo>
                  <a:pt x="29501" y="33497"/>
                </a:lnTo>
                <a:cubicBezTo>
                  <a:pt x="29501" y="34876"/>
                  <a:pt x="29501" y="33497"/>
                  <a:pt x="29501" y="33497"/>
                </a:cubicBezTo>
                <a:lnTo>
                  <a:pt x="29501" y="34876"/>
                </a:lnTo>
                <a:cubicBezTo>
                  <a:pt x="28106" y="34876"/>
                  <a:pt x="28106" y="34876"/>
                  <a:pt x="28106" y="33497"/>
                </a:cubicBezTo>
                <a:cubicBezTo>
                  <a:pt x="28106" y="33497"/>
                  <a:pt x="29501" y="33497"/>
                  <a:pt x="28106" y="33497"/>
                </a:cubicBezTo>
                <a:cubicBezTo>
                  <a:pt x="28106" y="32118"/>
                  <a:pt x="28106" y="32118"/>
                  <a:pt x="28106" y="32118"/>
                </a:cubicBezTo>
                <a:lnTo>
                  <a:pt x="28106" y="33497"/>
                </a:lnTo>
                <a:cubicBezTo>
                  <a:pt x="28106" y="33497"/>
                  <a:pt x="28106" y="33497"/>
                  <a:pt x="28106" y="32118"/>
                </a:cubicBezTo>
                <a:lnTo>
                  <a:pt x="28106" y="33497"/>
                </a:lnTo>
                <a:cubicBezTo>
                  <a:pt x="26710" y="32118"/>
                  <a:pt x="28106" y="32118"/>
                  <a:pt x="28106" y="32118"/>
                </a:cubicBezTo>
                <a:cubicBezTo>
                  <a:pt x="28106" y="32118"/>
                  <a:pt x="28106" y="32118"/>
                  <a:pt x="26710" y="32118"/>
                </a:cubicBezTo>
                <a:cubicBezTo>
                  <a:pt x="26710" y="32118"/>
                  <a:pt x="26710" y="32118"/>
                  <a:pt x="28106" y="32118"/>
                </a:cubicBezTo>
                <a:cubicBezTo>
                  <a:pt x="28106" y="32118"/>
                  <a:pt x="28106" y="32118"/>
                  <a:pt x="28106" y="30738"/>
                </a:cubicBezTo>
                <a:cubicBezTo>
                  <a:pt x="28106" y="32118"/>
                  <a:pt x="28106" y="32118"/>
                  <a:pt x="28106" y="32118"/>
                </a:cubicBezTo>
                <a:cubicBezTo>
                  <a:pt x="26710" y="32118"/>
                  <a:pt x="26710" y="32118"/>
                  <a:pt x="26710" y="32118"/>
                </a:cubicBezTo>
                <a:cubicBezTo>
                  <a:pt x="26710" y="32118"/>
                  <a:pt x="26710" y="32118"/>
                  <a:pt x="26710" y="30738"/>
                </a:cubicBezTo>
                <a:cubicBezTo>
                  <a:pt x="26710" y="30738"/>
                  <a:pt x="26710" y="30738"/>
                  <a:pt x="28106" y="30738"/>
                </a:cubicBezTo>
                <a:cubicBezTo>
                  <a:pt x="28106" y="30738"/>
                  <a:pt x="28106" y="30738"/>
                  <a:pt x="26710" y="30738"/>
                </a:cubicBezTo>
                <a:lnTo>
                  <a:pt x="26710" y="32118"/>
                </a:lnTo>
                <a:cubicBezTo>
                  <a:pt x="26710" y="32118"/>
                  <a:pt x="26710" y="32118"/>
                  <a:pt x="26710" y="30738"/>
                </a:cubicBezTo>
                <a:cubicBezTo>
                  <a:pt x="26710" y="30738"/>
                  <a:pt x="26710" y="30738"/>
                  <a:pt x="25315" y="30738"/>
                </a:cubicBezTo>
                <a:lnTo>
                  <a:pt x="25315" y="29359"/>
                </a:lnTo>
                <a:lnTo>
                  <a:pt x="26710" y="29359"/>
                </a:lnTo>
                <a:cubicBezTo>
                  <a:pt x="26710" y="29359"/>
                  <a:pt x="26710" y="29359"/>
                  <a:pt x="28106" y="29359"/>
                </a:cubicBezTo>
                <a:cubicBezTo>
                  <a:pt x="26710" y="29359"/>
                  <a:pt x="26710" y="29359"/>
                  <a:pt x="26710" y="29359"/>
                </a:cubicBezTo>
                <a:lnTo>
                  <a:pt x="25315" y="29359"/>
                </a:lnTo>
                <a:lnTo>
                  <a:pt x="26710" y="29359"/>
                </a:lnTo>
                <a:cubicBezTo>
                  <a:pt x="25315" y="29359"/>
                  <a:pt x="25315" y="29359"/>
                  <a:pt x="25315" y="29359"/>
                </a:cubicBezTo>
                <a:cubicBezTo>
                  <a:pt x="25315" y="27783"/>
                  <a:pt x="26710" y="27783"/>
                  <a:pt x="26710" y="27783"/>
                </a:cubicBezTo>
                <a:cubicBezTo>
                  <a:pt x="25315" y="27783"/>
                  <a:pt x="25315" y="27783"/>
                  <a:pt x="25315" y="27783"/>
                </a:cubicBezTo>
                <a:cubicBezTo>
                  <a:pt x="25315" y="27783"/>
                  <a:pt x="25315" y="27783"/>
                  <a:pt x="26710" y="27783"/>
                </a:cubicBezTo>
                <a:lnTo>
                  <a:pt x="25315" y="27783"/>
                </a:lnTo>
                <a:lnTo>
                  <a:pt x="26710" y="27783"/>
                </a:lnTo>
                <a:cubicBezTo>
                  <a:pt x="25315" y="27783"/>
                  <a:pt x="25315" y="27783"/>
                  <a:pt x="25315" y="27783"/>
                </a:cubicBezTo>
                <a:cubicBezTo>
                  <a:pt x="25315" y="27783"/>
                  <a:pt x="25315" y="27783"/>
                  <a:pt x="26710" y="27783"/>
                </a:cubicBezTo>
                <a:cubicBezTo>
                  <a:pt x="25315" y="27783"/>
                  <a:pt x="25315" y="27783"/>
                  <a:pt x="25315" y="27783"/>
                </a:cubicBezTo>
                <a:cubicBezTo>
                  <a:pt x="25315" y="27783"/>
                  <a:pt x="25315" y="27783"/>
                  <a:pt x="26710" y="26403"/>
                </a:cubicBezTo>
                <a:cubicBezTo>
                  <a:pt x="26710" y="25024"/>
                  <a:pt x="26710" y="25024"/>
                  <a:pt x="26710" y="25024"/>
                </a:cubicBezTo>
                <a:lnTo>
                  <a:pt x="25315" y="25024"/>
                </a:lnTo>
                <a:cubicBezTo>
                  <a:pt x="25315" y="25024"/>
                  <a:pt x="25315" y="25024"/>
                  <a:pt x="26710" y="26403"/>
                </a:cubicBezTo>
                <a:cubicBezTo>
                  <a:pt x="26710" y="26403"/>
                  <a:pt x="26710" y="26403"/>
                  <a:pt x="25315" y="26403"/>
                </a:cubicBezTo>
                <a:cubicBezTo>
                  <a:pt x="23920" y="27783"/>
                  <a:pt x="22524" y="29359"/>
                  <a:pt x="21129" y="30738"/>
                </a:cubicBezTo>
                <a:lnTo>
                  <a:pt x="22524" y="30738"/>
                </a:lnTo>
                <a:cubicBezTo>
                  <a:pt x="22524" y="30738"/>
                  <a:pt x="22524" y="32118"/>
                  <a:pt x="23920" y="32118"/>
                </a:cubicBezTo>
                <a:cubicBezTo>
                  <a:pt x="22524" y="32118"/>
                  <a:pt x="22524" y="32118"/>
                  <a:pt x="22524" y="32118"/>
                </a:cubicBezTo>
                <a:lnTo>
                  <a:pt x="22524" y="33497"/>
                </a:lnTo>
                <a:lnTo>
                  <a:pt x="21129" y="33497"/>
                </a:lnTo>
                <a:cubicBezTo>
                  <a:pt x="21129" y="32118"/>
                  <a:pt x="21129" y="32118"/>
                  <a:pt x="21129" y="32118"/>
                </a:cubicBezTo>
                <a:lnTo>
                  <a:pt x="19734" y="32118"/>
                </a:lnTo>
                <a:lnTo>
                  <a:pt x="19734" y="33497"/>
                </a:lnTo>
                <a:cubicBezTo>
                  <a:pt x="19734" y="33497"/>
                  <a:pt x="19734" y="33497"/>
                  <a:pt x="21129" y="33497"/>
                </a:cubicBezTo>
                <a:cubicBezTo>
                  <a:pt x="21129" y="33497"/>
                  <a:pt x="21129" y="33497"/>
                  <a:pt x="21129" y="34876"/>
                </a:cubicBezTo>
                <a:lnTo>
                  <a:pt x="21129" y="33497"/>
                </a:lnTo>
                <a:cubicBezTo>
                  <a:pt x="21129" y="34876"/>
                  <a:pt x="21129" y="34876"/>
                  <a:pt x="21129" y="34876"/>
                </a:cubicBezTo>
                <a:cubicBezTo>
                  <a:pt x="19734" y="34876"/>
                  <a:pt x="19734" y="34876"/>
                  <a:pt x="19734" y="33497"/>
                </a:cubicBezTo>
                <a:lnTo>
                  <a:pt x="19734" y="34876"/>
                </a:lnTo>
                <a:lnTo>
                  <a:pt x="19734" y="33497"/>
                </a:lnTo>
                <a:cubicBezTo>
                  <a:pt x="19734" y="34876"/>
                  <a:pt x="19734" y="34876"/>
                  <a:pt x="19734" y="34876"/>
                </a:cubicBezTo>
                <a:cubicBezTo>
                  <a:pt x="19734" y="34876"/>
                  <a:pt x="21129" y="34876"/>
                  <a:pt x="21129" y="36256"/>
                </a:cubicBezTo>
                <a:cubicBezTo>
                  <a:pt x="19734" y="36256"/>
                  <a:pt x="19734" y="34876"/>
                  <a:pt x="19734" y="34876"/>
                </a:cubicBezTo>
                <a:cubicBezTo>
                  <a:pt x="19734" y="34876"/>
                  <a:pt x="19734" y="34876"/>
                  <a:pt x="18338" y="34876"/>
                </a:cubicBezTo>
                <a:cubicBezTo>
                  <a:pt x="18338" y="34876"/>
                  <a:pt x="16943" y="34876"/>
                  <a:pt x="16943" y="36256"/>
                </a:cubicBezTo>
                <a:cubicBezTo>
                  <a:pt x="18338" y="36256"/>
                  <a:pt x="18338" y="36256"/>
                  <a:pt x="18338" y="36256"/>
                </a:cubicBezTo>
                <a:lnTo>
                  <a:pt x="18338" y="37635"/>
                </a:lnTo>
                <a:cubicBezTo>
                  <a:pt x="18338" y="37635"/>
                  <a:pt x="18338" y="37635"/>
                  <a:pt x="18338" y="39014"/>
                </a:cubicBezTo>
                <a:cubicBezTo>
                  <a:pt x="18338" y="37635"/>
                  <a:pt x="19734" y="37635"/>
                  <a:pt x="19734" y="39014"/>
                </a:cubicBezTo>
                <a:lnTo>
                  <a:pt x="19734" y="37635"/>
                </a:lnTo>
                <a:cubicBezTo>
                  <a:pt x="21129" y="37635"/>
                  <a:pt x="21129" y="39014"/>
                  <a:pt x="21129" y="39014"/>
                </a:cubicBezTo>
                <a:cubicBezTo>
                  <a:pt x="21129" y="37635"/>
                  <a:pt x="21129" y="37635"/>
                  <a:pt x="21129" y="37635"/>
                </a:cubicBezTo>
                <a:lnTo>
                  <a:pt x="22524" y="37635"/>
                </a:lnTo>
                <a:cubicBezTo>
                  <a:pt x="22524" y="39014"/>
                  <a:pt x="22524" y="39014"/>
                  <a:pt x="22524" y="39014"/>
                </a:cubicBezTo>
                <a:cubicBezTo>
                  <a:pt x="22524" y="39014"/>
                  <a:pt x="22524" y="39014"/>
                  <a:pt x="22524" y="40394"/>
                </a:cubicBezTo>
                <a:cubicBezTo>
                  <a:pt x="22524" y="40394"/>
                  <a:pt x="22524" y="39014"/>
                  <a:pt x="22524" y="40394"/>
                </a:cubicBezTo>
                <a:cubicBezTo>
                  <a:pt x="23920" y="40394"/>
                  <a:pt x="23920" y="40394"/>
                  <a:pt x="23920" y="40394"/>
                </a:cubicBezTo>
                <a:cubicBezTo>
                  <a:pt x="23920" y="40394"/>
                  <a:pt x="23920" y="41773"/>
                  <a:pt x="25315" y="41773"/>
                </a:cubicBezTo>
                <a:cubicBezTo>
                  <a:pt x="23920" y="41773"/>
                  <a:pt x="23920" y="41773"/>
                  <a:pt x="23920" y="41773"/>
                </a:cubicBezTo>
                <a:cubicBezTo>
                  <a:pt x="25315" y="41773"/>
                  <a:pt x="25315" y="41773"/>
                  <a:pt x="25315" y="41773"/>
                </a:cubicBezTo>
                <a:lnTo>
                  <a:pt x="26710" y="41773"/>
                </a:lnTo>
                <a:cubicBezTo>
                  <a:pt x="26710" y="43152"/>
                  <a:pt x="26710" y="43152"/>
                  <a:pt x="26710" y="43152"/>
                </a:cubicBezTo>
                <a:lnTo>
                  <a:pt x="25315" y="43152"/>
                </a:lnTo>
                <a:cubicBezTo>
                  <a:pt x="23920" y="44532"/>
                  <a:pt x="23920" y="44532"/>
                  <a:pt x="23920" y="44532"/>
                </a:cubicBezTo>
                <a:cubicBezTo>
                  <a:pt x="23920" y="44532"/>
                  <a:pt x="23920" y="44532"/>
                  <a:pt x="22524" y="44532"/>
                </a:cubicBezTo>
                <a:lnTo>
                  <a:pt x="21129" y="44532"/>
                </a:lnTo>
                <a:cubicBezTo>
                  <a:pt x="21129" y="44532"/>
                  <a:pt x="21129" y="44532"/>
                  <a:pt x="19734" y="44532"/>
                </a:cubicBezTo>
                <a:cubicBezTo>
                  <a:pt x="19734" y="44532"/>
                  <a:pt x="19734" y="44532"/>
                  <a:pt x="19734" y="45911"/>
                </a:cubicBezTo>
                <a:cubicBezTo>
                  <a:pt x="18338" y="45911"/>
                  <a:pt x="18338" y="45911"/>
                  <a:pt x="18338" y="47290"/>
                </a:cubicBezTo>
                <a:lnTo>
                  <a:pt x="18338" y="45911"/>
                </a:lnTo>
                <a:cubicBezTo>
                  <a:pt x="19734" y="45911"/>
                  <a:pt x="19734" y="45911"/>
                  <a:pt x="19734" y="45911"/>
                </a:cubicBezTo>
                <a:cubicBezTo>
                  <a:pt x="21129" y="44532"/>
                  <a:pt x="21129" y="44532"/>
                  <a:pt x="21129" y="45911"/>
                </a:cubicBezTo>
                <a:cubicBezTo>
                  <a:pt x="21129" y="45911"/>
                  <a:pt x="21129" y="45911"/>
                  <a:pt x="19734" y="45911"/>
                </a:cubicBezTo>
                <a:cubicBezTo>
                  <a:pt x="21129" y="45911"/>
                  <a:pt x="21129" y="45911"/>
                  <a:pt x="21129" y="45911"/>
                </a:cubicBezTo>
                <a:cubicBezTo>
                  <a:pt x="21129" y="45911"/>
                  <a:pt x="21129" y="45911"/>
                  <a:pt x="21129" y="47290"/>
                </a:cubicBezTo>
                <a:cubicBezTo>
                  <a:pt x="21129" y="47290"/>
                  <a:pt x="21129" y="47290"/>
                  <a:pt x="22524" y="47290"/>
                </a:cubicBezTo>
                <a:cubicBezTo>
                  <a:pt x="22524" y="47290"/>
                  <a:pt x="22524" y="47290"/>
                  <a:pt x="21129" y="47290"/>
                </a:cubicBezTo>
                <a:cubicBezTo>
                  <a:pt x="21129" y="47290"/>
                  <a:pt x="21129" y="47290"/>
                  <a:pt x="22524" y="47290"/>
                </a:cubicBezTo>
                <a:cubicBezTo>
                  <a:pt x="23920" y="47290"/>
                  <a:pt x="23920" y="47290"/>
                  <a:pt x="23920" y="47290"/>
                </a:cubicBezTo>
                <a:cubicBezTo>
                  <a:pt x="22524" y="47290"/>
                  <a:pt x="23920" y="47290"/>
                  <a:pt x="22524" y="47290"/>
                </a:cubicBezTo>
                <a:cubicBezTo>
                  <a:pt x="22524" y="47290"/>
                  <a:pt x="22524" y="47290"/>
                  <a:pt x="22524" y="48669"/>
                </a:cubicBezTo>
                <a:lnTo>
                  <a:pt x="22524" y="47290"/>
                </a:lnTo>
                <a:cubicBezTo>
                  <a:pt x="22524" y="48669"/>
                  <a:pt x="22524" y="48669"/>
                  <a:pt x="22524" y="48669"/>
                </a:cubicBezTo>
                <a:cubicBezTo>
                  <a:pt x="22524" y="48669"/>
                  <a:pt x="22524" y="48669"/>
                  <a:pt x="21129" y="48669"/>
                </a:cubicBezTo>
                <a:lnTo>
                  <a:pt x="21129" y="47290"/>
                </a:lnTo>
                <a:cubicBezTo>
                  <a:pt x="21129" y="47290"/>
                  <a:pt x="21129" y="47290"/>
                  <a:pt x="21129" y="48669"/>
                </a:cubicBezTo>
                <a:lnTo>
                  <a:pt x="21129" y="47290"/>
                </a:lnTo>
                <a:lnTo>
                  <a:pt x="22524" y="47290"/>
                </a:lnTo>
                <a:cubicBezTo>
                  <a:pt x="21129" y="47290"/>
                  <a:pt x="21129" y="47290"/>
                  <a:pt x="21129" y="47290"/>
                </a:cubicBezTo>
                <a:cubicBezTo>
                  <a:pt x="21129" y="47290"/>
                  <a:pt x="21129" y="48669"/>
                  <a:pt x="19734" y="48669"/>
                </a:cubicBezTo>
                <a:cubicBezTo>
                  <a:pt x="19734" y="47290"/>
                  <a:pt x="19734" y="47290"/>
                  <a:pt x="19734" y="48669"/>
                </a:cubicBezTo>
                <a:lnTo>
                  <a:pt x="19734" y="47290"/>
                </a:lnTo>
                <a:cubicBezTo>
                  <a:pt x="19734" y="48669"/>
                  <a:pt x="19734" y="48669"/>
                  <a:pt x="19734" y="48669"/>
                </a:cubicBezTo>
                <a:lnTo>
                  <a:pt x="18338" y="48669"/>
                </a:lnTo>
                <a:lnTo>
                  <a:pt x="18338" y="50049"/>
                </a:lnTo>
                <a:cubicBezTo>
                  <a:pt x="16943" y="50049"/>
                  <a:pt x="16943" y="50049"/>
                  <a:pt x="16943" y="51625"/>
                </a:cubicBezTo>
                <a:lnTo>
                  <a:pt x="16943" y="50049"/>
                </a:lnTo>
                <a:lnTo>
                  <a:pt x="16943" y="51625"/>
                </a:lnTo>
                <a:cubicBezTo>
                  <a:pt x="15548" y="51625"/>
                  <a:pt x="15548" y="51625"/>
                  <a:pt x="15548" y="51625"/>
                </a:cubicBezTo>
                <a:cubicBezTo>
                  <a:pt x="15548" y="51625"/>
                  <a:pt x="15548" y="51625"/>
                  <a:pt x="16943" y="51625"/>
                </a:cubicBezTo>
                <a:lnTo>
                  <a:pt x="15548" y="51625"/>
                </a:lnTo>
                <a:cubicBezTo>
                  <a:pt x="15548" y="53004"/>
                  <a:pt x="15548" y="53004"/>
                  <a:pt x="15548" y="53004"/>
                </a:cubicBezTo>
                <a:cubicBezTo>
                  <a:pt x="15548" y="51625"/>
                  <a:pt x="15548" y="51625"/>
                  <a:pt x="15548" y="53004"/>
                </a:cubicBezTo>
                <a:cubicBezTo>
                  <a:pt x="15548" y="51625"/>
                  <a:pt x="15548" y="51625"/>
                  <a:pt x="15548" y="51625"/>
                </a:cubicBezTo>
                <a:cubicBezTo>
                  <a:pt x="15548" y="51625"/>
                  <a:pt x="15548" y="51625"/>
                  <a:pt x="15548" y="53004"/>
                </a:cubicBezTo>
                <a:lnTo>
                  <a:pt x="14152" y="53004"/>
                </a:lnTo>
                <a:cubicBezTo>
                  <a:pt x="15548" y="53004"/>
                  <a:pt x="15548" y="53004"/>
                  <a:pt x="15548" y="53004"/>
                </a:cubicBezTo>
                <a:lnTo>
                  <a:pt x="14152" y="53004"/>
                </a:lnTo>
                <a:lnTo>
                  <a:pt x="15548" y="53004"/>
                </a:lnTo>
                <a:lnTo>
                  <a:pt x="14152" y="53004"/>
                </a:lnTo>
                <a:lnTo>
                  <a:pt x="15548" y="53004"/>
                </a:lnTo>
                <a:cubicBezTo>
                  <a:pt x="15548" y="53004"/>
                  <a:pt x="15548" y="53004"/>
                  <a:pt x="14152" y="53004"/>
                </a:cubicBezTo>
                <a:cubicBezTo>
                  <a:pt x="15548" y="53004"/>
                  <a:pt x="15548" y="53004"/>
                  <a:pt x="15548" y="53004"/>
                </a:cubicBezTo>
                <a:lnTo>
                  <a:pt x="14152" y="53004"/>
                </a:lnTo>
                <a:lnTo>
                  <a:pt x="15548" y="53004"/>
                </a:lnTo>
                <a:cubicBezTo>
                  <a:pt x="15548" y="53004"/>
                  <a:pt x="15548" y="53004"/>
                  <a:pt x="15548" y="54384"/>
                </a:cubicBezTo>
                <a:lnTo>
                  <a:pt x="14152" y="54384"/>
                </a:lnTo>
                <a:cubicBezTo>
                  <a:pt x="15548" y="54384"/>
                  <a:pt x="15548" y="54384"/>
                  <a:pt x="15548" y="54384"/>
                </a:cubicBezTo>
                <a:cubicBezTo>
                  <a:pt x="14152" y="54384"/>
                  <a:pt x="14152" y="54384"/>
                  <a:pt x="14152" y="54384"/>
                </a:cubicBezTo>
                <a:lnTo>
                  <a:pt x="15548" y="54384"/>
                </a:lnTo>
                <a:cubicBezTo>
                  <a:pt x="15548" y="54384"/>
                  <a:pt x="15548" y="54384"/>
                  <a:pt x="14152" y="54384"/>
                </a:cubicBezTo>
                <a:lnTo>
                  <a:pt x="15548" y="54384"/>
                </a:lnTo>
                <a:cubicBezTo>
                  <a:pt x="14152" y="54384"/>
                  <a:pt x="14152" y="54384"/>
                  <a:pt x="14152" y="54384"/>
                </a:cubicBezTo>
                <a:lnTo>
                  <a:pt x="14152" y="55763"/>
                </a:lnTo>
                <a:cubicBezTo>
                  <a:pt x="14152" y="55763"/>
                  <a:pt x="14152" y="55763"/>
                  <a:pt x="12757" y="55763"/>
                </a:cubicBezTo>
                <a:lnTo>
                  <a:pt x="12757" y="57142"/>
                </a:lnTo>
                <a:lnTo>
                  <a:pt x="12757" y="58522"/>
                </a:lnTo>
                <a:lnTo>
                  <a:pt x="12757" y="59901"/>
                </a:lnTo>
                <a:cubicBezTo>
                  <a:pt x="11362" y="59901"/>
                  <a:pt x="12757" y="59901"/>
                  <a:pt x="11362" y="59901"/>
                </a:cubicBezTo>
                <a:lnTo>
                  <a:pt x="11362" y="58522"/>
                </a:lnTo>
                <a:cubicBezTo>
                  <a:pt x="11362" y="58522"/>
                  <a:pt x="11362" y="58522"/>
                  <a:pt x="11362" y="57142"/>
                </a:cubicBezTo>
                <a:cubicBezTo>
                  <a:pt x="11362" y="58522"/>
                  <a:pt x="11362" y="58522"/>
                  <a:pt x="11362" y="59901"/>
                </a:cubicBezTo>
                <a:lnTo>
                  <a:pt x="11362" y="61280"/>
                </a:lnTo>
                <a:cubicBezTo>
                  <a:pt x="12757" y="61280"/>
                  <a:pt x="12757" y="61280"/>
                  <a:pt x="12757" y="61280"/>
                </a:cubicBezTo>
                <a:cubicBezTo>
                  <a:pt x="12757" y="61280"/>
                  <a:pt x="12757" y="61280"/>
                  <a:pt x="12757" y="62660"/>
                </a:cubicBezTo>
                <a:cubicBezTo>
                  <a:pt x="14152" y="62660"/>
                  <a:pt x="14152" y="62660"/>
                  <a:pt x="14152" y="62660"/>
                </a:cubicBezTo>
                <a:lnTo>
                  <a:pt x="15548" y="62660"/>
                </a:lnTo>
                <a:lnTo>
                  <a:pt x="15548" y="64039"/>
                </a:lnTo>
                <a:cubicBezTo>
                  <a:pt x="15548" y="64039"/>
                  <a:pt x="15548" y="64039"/>
                  <a:pt x="15548" y="62660"/>
                </a:cubicBezTo>
                <a:cubicBezTo>
                  <a:pt x="14152" y="62660"/>
                  <a:pt x="14152" y="64039"/>
                  <a:pt x="14152" y="64039"/>
                </a:cubicBezTo>
                <a:lnTo>
                  <a:pt x="14152" y="62660"/>
                </a:lnTo>
                <a:lnTo>
                  <a:pt x="12757" y="62660"/>
                </a:lnTo>
                <a:lnTo>
                  <a:pt x="11362" y="62660"/>
                </a:lnTo>
                <a:cubicBezTo>
                  <a:pt x="11362" y="62660"/>
                  <a:pt x="11362" y="62660"/>
                  <a:pt x="11362" y="61280"/>
                </a:cubicBezTo>
                <a:cubicBezTo>
                  <a:pt x="11362" y="61280"/>
                  <a:pt x="11362" y="61280"/>
                  <a:pt x="11362" y="62660"/>
                </a:cubicBezTo>
                <a:cubicBezTo>
                  <a:pt x="11362" y="64039"/>
                  <a:pt x="11362" y="66798"/>
                  <a:pt x="11362" y="69753"/>
                </a:cubicBezTo>
                <a:cubicBezTo>
                  <a:pt x="11362" y="69753"/>
                  <a:pt x="11362" y="69753"/>
                  <a:pt x="12757" y="69753"/>
                </a:cubicBezTo>
                <a:cubicBezTo>
                  <a:pt x="12757" y="69753"/>
                  <a:pt x="12757" y="69753"/>
                  <a:pt x="14152" y="69753"/>
                </a:cubicBezTo>
                <a:cubicBezTo>
                  <a:pt x="14152" y="69753"/>
                  <a:pt x="14152" y="69753"/>
                  <a:pt x="14152" y="71133"/>
                </a:cubicBezTo>
                <a:cubicBezTo>
                  <a:pt x="14152" y="69753"/>
                  <a:pt x="14152" y="69753"/>
                  <a:pt x="14152" y="69753"/>
                </a:cubicBezTo>
                <a:cubicBezTo>
                  <a:pt x="15548" y="69753"/>
                  <a:pt x="15548" y="69753"/>
                  <a:pt x="15548" y="69753"/>
                </a:cubicBezTo>
                <a:cubicBezTo>
                  <a:pt x="14152" y="69753"/>
                  <a:pt x="14152" y="69753"/>
                  <a:pt x="14152" y="71133"/>
                </a:cubicBezTo>
                <a:cubicBezTo>
                  <a:pt x="14152" y="71133"/>
                  <a:pt x="14152" y="71133"/>
                  <a:pt x="14152" y="72512"/>
                </a:cubicBezTo>
                <a:cubicBezTo>
                  <a:pt x="15548" y="72512"/>
                  <a:pt x="15548" y="71133"/>
                  <a:pt x="15548" y="71133"/>
                </a:cubicBezTo>
                <a:cubicBezTo>
                  <a:pt x="15548" y="71133"/>
                  <a:pt x="15548" y="71133"/>
                  <a:pt x="14152" y="71133"/>
                </a:cubicBezTo>
                <a:cubicBezTo>
                  <a:pt x="15548" y="71133"/>
                  <a:pt x="15548" y="71133"/>
                  <a:pt x="15548" y="71133"/>
                </a:cubicBezTo>
                <a:lnTo>
                  <a:pt x="15548" y="69753"/>
                </a:lnTo>
                <a:cubicBezTo>
                  <a:pt x="15548" y="69753"/>
                  <a:pt x="15548" y="69753"/>
                  <a:pt x="15548" y="71133"/>
                </a:cubicBezTo>
                <a:lnTo>
                  <a:pt x="16943" y="71133"/>
                </a:lnTo>
                <a:cubicBezTo>
                  <a:pt x="18338" y="71133"/>
                  <a:pt x="18338" y="71133"/>
                  <a:pt x="18338" y="71133"/>
                </a:cubicBezTo>
                <a:cubicBezTo>
                  <a:pt x="19734" y="71133"/>
                  <a:pt x="19734" y="71133"/>
                  <a:pt x="19734" y="71133"/>
                </a:cubicBezTo>
                <a:lnTo>
                  <a:pt x="21129" y="71133"/>
                </a:lnTo>
                <a:cubicBezTo>
                  <a:pt x="19734" y="71133"/>
                  <a:pt x="21129" y="72512"/>
                  <a:pt x="19734" y="72512"/>
                </a:cubicBezTo>
                <a:cubicBezTo>
                  <a:pt x="19734" y="72512"/>
                  <a:pt x="19734" y="72512"/>
                  <a:pt x="21129" y="72512"/>
                </a:cubicBezTo>
                <a:cubicBezTo>
                  <a:pt x="22524" y="72512"/>
                  <a:pt x="22524" y="72512"/>
                  <a:pt x="22524" y="73891"/>
                </a:cubicBezTo>
                <a:lnTo>
                  <a:pt x="22524" y="72512"/>
                </a:lnTo>
                <a:lnTo>
                  <a:pt x="22524" y="73891"/>
                </a:lnTo>
                <a:cubicBezTo>
                  <a:pt x="22524" y="73891"/>
                  <a:pt x="22524" y="73891"/>
                  <a:pt x="23920" y="73891"/>
                </a:cubicBezTo>
                <a:lnTo>
                  <a:pt x="25315" y="73891"/>
                </a:lnTo>
                <a:lnTo>
                  <a:pt x="25315" y="75270"/>
                </a:lnTo>
                <a:lnTo>
                  <a:pt x="26710" y="75270"/>
                </a:lnTo>
                <a:lnTo>
                  <a:pt x="26710" y="76650"/>
                </a:lnTo>
                <a:lnTo>
                  <a:pt x="25315" y="76650"/>
                </a:lnTo>
                <a:lnTo>
                  <a:pt x="25315" y="78029"/>
                </a:lnTo>
                <a:cubicBezTo>
                  <a:pt x="26710" y="78029"/>
                  <a:pt x="26710" y="78029"/>
                  <a:pt x="26710" y="78029"/>
                </a:cubicBezTo>
                <a:cubicBezTo>
                  <a:pt x="28106" y="78029"/>
                  <a:pt x="28106" y="76650"/>
                  <a:pt x="28106" y="76650"/>
                </a:cubicBezTo>
                <a:cubicBezTo>
                  <a:pt x="28106" y="78029"/>
                  <a:pt x="29501" y="78029"/>
                  <a:pt x="29501" y="78029"/>
                </a:cubicBezTo>
                <a:cubicBezTo>
                  <a:pt x="30897" y="78029"/>
                  <a:pt x="30897" y="78029"/>
                  <a:pt x="30897" y="78029"/>
                </a:cubicBezTo>
                <a:lnTo>
                  <a:pt x="32491" y="78029"/>
                </a:lnTo>
                <a:cubicBezTo>
                  <a:pt x="32491" y="78029"/>
                  <a:pt x="32491" y="79408"/>
                  <a:pt x="33887" y="79408"/>
                </a:cubicBezTo>
                <a:cubicBezTo>
                  <a:pt x="35282" y="79408"/>
                  <a:pt x="35282" y="80788"/>
                  <a:pt x="35282" y="80788"/>
                </a:cubicBezTo>
                <a:cubicBezTo>
                  <a:pt x="35282" y="82167"/>
                  <a:pt x="33887" y="82167"/>
                  <a:pt x="33887" y="82167"/>
                </a:cubicBezTo>
                <a:cubicBezTo>
                  <a:pt x="33887" y="82167"/>
                  <a:pt x="33887" y="82167"/>
                  <a:pt x="33887" y="83546"/>
                </a:cubicBezTo>
                <a:cubicBezTo>
                  <a:pt x="33887" y="83546"/>
                  <a:pt x="33887" y="83546"/>
                  <a:pt x="32491" y="83546"/>
                </a:cubicBezTo>
                <a:cubicBezTo>
                  <a:pt x="32491" y="83546"/>
                  <a:pt x="32491" y="83546"/>
                  <a:pt x="32491" y="84926"/>
                </a:cubicBezTo>
                <a:lnTo>
                  <a:pt x="32491" y="86305"/>
                </a:lnTo>
                <a:cubicBezTo>
                  <a:pt x="32491" y="86305"/>
                  <a:pt x="32491" y="86305"/>
                  <a:pt x="32491" y="87684"/>
                </a:cubicBezTo>
                <a:cubicBezTo>
                  <a:pt x="30897" y="87684"/>
                  <a:pt x="30897" y="87684"/>
                  <a:pt x="30897" y="89064"/>
                </a:cubicBezTo>
                <a:cubicBezTo>
                  <a:pt x="30897" y="89064"/>
                  <a:pt x="30897" y="89064"/>
                  <a:pt x="29501" y="89064"/>
                </a:cubicBezTo>
                <a:cubicBezTo>
                  <a:pt x="29501" y="89064"/>
                  <a:pt x="29501" y="89064"/>
                  <a:pt x="29501" y="90640"/>
                </a:cubicBezTo>
                <a:cubicBezTo>
                  <a:pt x="29501" y="90640"/>
                  <a:pt x="29501" y="89064"/>
                  <a:pt x="28106" y="89064"/>
                </a:cubicBezTo>
                <a:cubicBezTo>
                  <a:pt x="28106" y="90640"/>
                  <a:pt x="28106" y="90640"/>
                  <a:pt x="28106" y="90640"/>
                </a:cubicBezTo>
                <a:cubicBezTo>
                  <a:pt x="28106" y="90640"/>
                  <a:pt x="28106" y="90640"/>
                  <a:pt x="26710" y="90640"/>
                </a:cubicBezTo>
                <a:cubicBezTo>
                  <a:pt x="28106" y="90640"/>
                  <a:pt x="26710" y="92019"/>
                  <a:pt x="26710" y="92019"/>
                </a:cubicBezTo>
                <a:cubicBezTo>
                  <a:pt x="28106" y="93399"/>
                  <a:pt x="26710" y="93399"/>
                  <a:pt x="26710" y="93399"/>
                </a:cubicBezTo>
                <a:cubicBezTo>
                  <a:pt x="26710" y="94778"/>
                  <a:pt x="25315" y="94778"/>
                  <a:pt x="25315" y="94778"/>
                </a:cubicBezTo>
                <a:cubicBezTo>
                  <a:pt x="25315" y="94778"/>
                  <a:pt x="26710" y="94778"/>
                  <a:pt x="26710" y="93399"/>
                </a:cubicBezTo>
                <a:lnTo>
                  <a:pt x="25315" y="93399"/>
                </a:lnTo>
                <a:cubicBezTo>
                  <a:pt x="25315" y="93399"/>
                  <a:pt x="25315" y="93399"/>
                  <a:pt x="25315" y="94778"/>
                </a:cubicBezTo>
                <a:cubicBezTo>
                  <a:pt x="33887" y="103054"/>
                  <a:pt x="46445" y="108571"/>
                  <a:pt x="59202" y="108571"/>
                </a:cubicBezTo>
                <a:cubicBezTo>
                  <a:pt x="83122" y="108571"/>
                  <a:pt x="102857" y="90640"/>
                  <a:pt x="107043" y="68374"/>
                </a:cubicBezTo>
                <a:cubicBezTo>
                  <a:pt x="107043" y="66798"/>
                  <a:pt x="107043" y="66798"/>
                  <a:pt x="107043" y="66798"/>
                </a:cubicBezTo>
                <a:cubicBezTo>
                  <a:pt x="107043" y="65418"/>
                  <a:pt x="105647" y="65418"/>
                  <a:pt x="105647" y="65418"/>
                </a:cubicBezTo>
                <a:cubicBezTo>
                  <a:pt x="105647" y="65418"/>
                  <a:pt x="105647" y="65418"/>
                  <a:pt x="105647" y="64039"/>
                </a:cubicBezTo>
                <a:cubicBezTo>
                  <a:pt x="105647" y="64039"/>
                  <a:pt x="105647" y="64039"/>
                  <a:pt x="105647" y="62660"/>
                </a:cubicBezTo>
                <a:lnTo>
                  <a:pt x="105647" y="61280"/>
                </a:lnTo>
                <a:cubicBezTo>
                  <a:pt x="105647" y="61280"/>
                  <a:pt x="105647" y="61280"/>
                  <a:pt x="104252" y="61280"/>
                </a:cubicBezTo>
                <a:cubicBezTo>
                  <a:pt x="104252" y="59901"/>
                  <a:pt x="104252" y="59901"/>
                  <a:pt x="104252" y="59901"/>
                </a:cubicBezTo>
                <a:cubicBezTo>
                  <a:pt x="102857" y="59901"/>
                  <a:pt x="102857" y="59901"/>
                  <a:pt x="102857" y="59901"/>
                </a:cubicBezTo>
                <a:cubicBezTo>
                  <a:pt x="102857" y="59901"/>
                  <a:pt x="102857" y="59901"/>
                  <a:pt x="104252" y="59901"/>
                </a:cubicBezTo>
                <a:lnTo>
                  <a:pt x="102857" y="59901"/>
                </a:lnTo>
                <a:lnTo>
                  <a:pt x="102857" y="58522"/>
                </a:lnTo>
                <a:cubicBezTo>
                  <a:pt x="102857" y="58522"/>
                  <a:pt x="102857" y="58522"/>
                  <a:pt x="102857" y="57142"/>
                </a:cubicBezTo>
                <a:cubicBezTo>
                  <a:pt x="102857" y="58522"/>
                  <a:pt x="102857" y="58522"/>
                  <a:pt x="101461" y="58522"/>
                </a:cubicBezTo>
                <a:cubicBezTo>
                  <a:pt x="101461" y="57142"/>
                  <a:pt x="101461" y="57142"/>
                  <a:pt x="101461" y="57142"/>
                </a:cubicBezTo>
                <a:cubicBezTo>
                  <a:pt x="101461" y="57142"/>
                  <a:pt x="101461" y="57142"/>
                  <a:pt x="101461" y="58522"/>
                </a:cubicBezTo>
                <a:cubicBezTo>
                  <a:pt x="101461" y="58522"/>
                  <a:pt x="101461" y="58522"/>
                  <a:pt x="100066" y="58522"/>
                </a:cubicBezTo>
                <a:lnTo>
                  <a:pt x="100066" y="59901"/>
                </a:lnTo>
                <a:cubicBezTo>
                  <a:pt x="98671" y="59901"/>
                  <a:pt x="98671" y="59901"/>
                  <a:pt x="98671" y="59901"/>
                </a:cubicBezTo>
                <a:lnTo>
                  <a:pt x="97275" y="61280"/>
                </a:lnTo>
                <a:cubicBezTo>
                  <a:pt x="95880" y="61280"/>
                  <a:pt x="95880" y="61280"/>
                  <a:pt x="95880" y="61280"/>
                </a:cubicBezTo>
                <a:cubicBezTo>
                  <a:pt x="95880" y="61280"/>
                  <a:pt x="95880" y="61280"/>
                  <a:pt x="95880" y="62660"/>
                </a:cubicBezTo>
                <a:lnTo>
                  <a:pt x="95880" y="64039"/>
                </a:lnTo>
                <a:cubicBezTo>
                  <a:pt x="95880" y="64039"/>
                  <a:pt x="95880" y="64039"/>
                  <a:pt x="95880" y="65418"/>
                </a:cubicBezTo>
                <a:cubicBezTo>
                  <a:pt x="95880" y="65418"/>
                  <a:pt x="95880" y="65418"/>
                  <a:pt x="94485" y="65418"/>
                </a:cubicBezTo>
                <a:cubicBezTo>
                  <a:pt x="94485" y="64039"/>
                  <a:pt x="94485" y="64039"/>
                  <a:pt x="92890" y="64039"/>
                </a:cubicBezTo>
                <a:cubicBezTo>
                  <a:pt x="92890" y="64039"/>
                  <a:pt x="92890" y="64039"/>
                  <a:pt x="92890" y="62660"/>
                </a:cubicBezTo>
                <a:lnTo>
                  <a:pt x="92890" y="61280"/>
                </a:lnTo>
                <a:cubicBezTo>
                  <a:pt x="92890" y="61280"/>
                  <a:pt x="92890" y="59901"/>
                  <a:pt x="91495" y="59901"/>
                </a:cubicBezTo>
                <a:cubicBezTo>
                  <a:pt x="91495" y="58522"/>
                  <a:pt x="91495" y="58522"/>
                  <a:pt x="91495" y="58522"/>
                </a:cubicBezTo>
                <a:cubicBezTo>
                  <a:pt x="92890" y="58522"/>
                  <a:pt x="91495" y="58522"/>
                  <a:pt x="91495" y="58522"/>
                </a:cubicBezTo>
                <a:cubicBezTo>
                  <a:pt x="90099" y="58522"/>
                  <a:pt x="90099" y="58522"/>
                  <a:pt x="90099" y="58522"/>
                </a:cubicBezTo>
                <a:cubicBezTo>
                  <a:pt x="90099" y="58522"/>
                  <a:pt x="90099" y="58522"/>
                  <a:pt x="90099" y="57142"/>
                </a:cubicBezTo>
                <a:cubicBezTo>
                  <a:pt x="90099" y="58522"/>
                  <a:pt x="90099" y="57142"/>
                  <a:pt x="90099" y="57142"/>
                </a:cubicBezTo>
                <a:cubicBezTo>
                  <a:pt x="88704" y="57142"/>
                  <a:pt x="88704" y="57142"/>
                  <a:pt x="88704" y="57142"/>
                </a:cubicBezTo>
                <a:cubicBezTo>
                  <a:pt x="88704" y="55763"/>
                  <a:pt x="88704" y="55763"/>
                  <a:pt x="88704" y="55763"/>
                </a:cubicBezTo>
                <a:cubicBezTo>
                  <a:pt x="88704" y="55763"/>
                  <a:pt x="87308" y="57142"/>
                  <a:pt x="87308" y="55763"/>
                </a:cubicBezTo>
                <a:lnTo>
                  <a:pt x="85913" y="55763"/>
                </a:lnTo>
                <a:cubicBezTo>
                  <a:pt x="85913" y="57142"/>
                  <a:pt x="85913" y="57142"/>
                  <a:pt x="85913" y="57142"/>
                </a:cubicBezTo>
                <a:lnTo>
                  <a:pt x="85913" y="55763"/>
                </a:lnTo>
                <a:cubicBezTo>
                  <a:pt x="84518" y="55763"/>
                  <a:pt x="84518" y="55763"/>
                  <a:pt x="84518" y="55763"/>
                </a:cubicBezTo>
                <a:cubicBezTo>
                  <a:pt x="83122" y="55763"/>
                  <a:pt x="83122" y="55763"/>
                  <a:pt x="83122" y="55763"/>
                </a:cubicBezTo>
                <a:lnTo>
                  <a:pt x="81727" y="55763"/>
                </a:lnTo>
                <a:cubicBezTo>
                  <a:pt x="81727" y="55763"/>
                  <a:pt x="80332" y="55763"/>
                  <a:pt x="80332" y="54384"/>
                </a:cubicBezTo>
                <a:cubicBezTo>
                  <a:pt x="80332" y="54384"/>
                  <a:pt x="80332" y="54384"/>
                  <a:pt x="80332" y="53004"/>
                </a:cubicBezTo>
                <a:cubicBezTo>
                  <a:pt x="78936" y="53004"/>
                  <a:pt x="78936" y="53004"/>
                  <a:pt x="78936" y="53004"/>
                </a:cubicBezTo>
                <a:cubicBezTo>
                  <a:pt x="78936" y="53004"/>
                  <a:pt x="78936" y="53004"/>
                  <a:pt x="78936" y="54384"/>
                </a:cubicBezTo>
                <a:cubicBezTo>
                  <a:pt x="78936" y="54384"/>
                  <a:pt x="78936" y="54384"/>
                  <a:pt x="78936" y="55763"/>
                </a:cubicBezTo>
                <a:cubicBezTo>
                  <a:pt x="78936" y="55763"/>
                  <a:pt x="78936" y="55763"/>
                  <a:pt x="80332" y="55763"/>
                </a:cubicBezTo>
                <a:cubicBezTo>
                  <a:pt x="80332" y="55763"/>
                  <a:pt x="80332" y="55763"/>
                  <a:pt x="78936" y="55763"/>
                </a:cubicBezTo>
                <a:lnTo>
                  <a:pt x="80332" y="55763"/>
                </a:lnTo>
                <a:cubicBezTo>
                  <a:pt x="78936" y="55763"/>
                  <a:pt x="78936" y="55763"/>
                  <a:pt x="80332" y="55763"/>
                </a:cubicBezTo>
                <a:lnTo>
                  <a:pt x="80332" y="57142"/>
                </a:lnTo>
                <a:cubicBezTo>
                  <a:pt x="80332" y="55763"/>
                  <a:pt x="80332" y="55763"/>
                  <a:pt x="80332" y="55763"/>
                </a:cubicBezTo>
                <a:lnTo>
                  <a:pt x="80332" y="57142"/>
                </a:lnTo>
                <a:cubicBezTo>
                  <a:pt x="81727" y="57142"/>
                  <a:pt x="81727" y="57142"/>
                  <a:pt x="81727" y="57142"/>
                </a:cubicBezTo>
                <a:cubicBezTo>
                  <a:pt x="83122" y="55763"/>
                  <a:pt x="83122" y="55763"/>
                  <a:pt x="83122" y="55763"/>
                </a:cubicBezTo>
                <a:lnTo>
                  <a:pt x="83122" y="57142"/>
                </a:lnTo>
                <a:lnTo>
                  <a:pt x="84518" y="57142"/>
                </a:lnTo>
                <a:cubicBezTo>
                  <a:pt x="84518" y="57142"/>
                  <a:pt x="84518" y="57142"/>
                  <a:pt x="84518" y="58522"/>
                </a:cubicBezTo>
                <a:cubicBezTo>
                  <a:pt x="84518" y="59901"/>
                  <a:pt x="84518" y="59901"/>
                  <a:pt x="84518" y="59901"/>
                </a:cubicBezTo>
                <a:cubicBezTo>
                  <a:pt x="83122" y="59901"/>
                  <a:pt x="83122" y="59901"/>
                  <a:pt x="83122" y="59901"/>
                </a:cubicBezTo>
                <a:lnTo>
                  <a:pt x="83122" y="61280"/>
                </a:lnTo>
                <a:cubicBezTo>
                  <a:pt x="81727" y="61280"/>
                  <a:pt x="81727" y="61280"/>
                  <a:pt x="81727" y="61280"/>
                </a:cubicBezTo>
                <a:lnTo>
                  <a:pt x="80332" y="61280"/>
                </a:lnTo>
                <a:cubicBezTo>
                  <a:pt x="80332" y="62660"/>
                  <a:pt x="80332" y="62660"/>
                  <a:pt x="78936" y="62660"/>
                </a:cubicBezTo>
                <a:lnTo>
                  <a:pt x="77541" y="62660"/>
                </a:lnTo>
                <a:cubicBezTo>
                  <a:pt x="76146" y="64039"/>
                  <a:pt x="76146" y="64039"/>
                  <a:pt x="76146" y="62660"/>
                </a:cubicBezTo>
                <a:cubicBezTo>
                  <a:pt x="76146" y="62660"/>
                  <a:pt x="76146" y="62660"/>
                  <a:pt x="76146" y="61280"/>
                </a:cubicBezTo>
                <a:cubicBezTo>
                  <a:pt x="76146" y="61280"/>
                  <a:pt x="74750" y="61280"/>
                  <a:pt x="74750" y="59901"/>
                </a:cubicBezTo>
                <a:cubicBezTo>
                  <a:pt x="74750" y="59901"/>
                  <a:pt x="74750" y="59901"/>
                  <a:pt x="73355" y="58522"/>
                </a:cubicBezTo>
                <a:cubicBezTo>
                  <a:pt x="73355" y="58522"/>
                  <a:pt x="73355" y="58522"/>
                  <a:pt x="73355" y="57142"/>
                </a:cubicBezTo>
                <a:cubicBezTo>
                  <a:pt x="73355" y="55763"/>
                  <a:pt x="71960" y="55763"/>
                  <a:pt x="71960" y="55763"/>
                </a:cubicBezTo>
                <a:cubicBezTo>
                  <a:pt x="71960" y="54384"/>
                  <a:pt x="71960" y="54384"/>
                  <a:pt x="71960" y="54384"/>
                </a:cubicBezTo>
                <a:cubicBezTo>
                  <a:pt x="71960" y="53004"/>
                  <a:pt x="70365" y="53004"/>
                  <a:pt x="70365" y="53004"/>
                </a:cubicBezTo>
                <a:cubicBezTo>
                  <a:pt x="70365" y="53004"/>
                  <a:pt x="70365" y="53004"/>
                  <a:pt x="71960" y="51625"/>
                </a:cubicBezTo>
                <a:cubicBezTo>
                  <a:pt x="71960" y="50049"/>
                  <a:pt x="71960" y="50049"/>
                  <a:pt x="71960" y="50049"/>
                </a:cubicBezTo>
                <a:cubicBezTo>
                  <a:pt x="71960" y="50049"/>
                  <a:pt x="71960" y="50049"/>
                  <a:pt x="70365" y="50049"/>
                </a:cubicBezTo>
                <a:cubicBezTo>
                  <a:pt x="70365" y="50049"/>
                  <a:pt x="70365" y="50049"/>
                  <a:pt x="68970" y="50049"/>
                </a:cubicBezTo>
                <a:cubicBezTo>
                  <a:pt x="68970" y="50049"/>
                  <a:pt x="68970" y="48669"/>
                  <a:pt x="68970" y="50049"/>
                </a:cubicBezTo>
                <a:cubicBezTo>
                  <a:pt x="68970" y="50049"/>
                  <a:pt x="68970" y="50049"/>
                  <a:pt x="67574" y="50049"/>
                </a:cubicBezTo>
                <a:cubicBezTo>
                  <a:pt x="67574" y="48669"/>
                  <a:pt x="67574" y="48669"/>
                  <a:pt x="67574" y="48669"/>
                </a:cubicBezTo>
                <a:cubicBezTo>
                  <a:pt x="66179" y="48669"/>
                  <a:pt x="66179" y="48669"/>
                  <a:pt x="66179" y="48669"/>
                </a:cubicBezTo>
                <a:cubicBezTo>
                  <a:pt x="67574" y="48669"/>
                  <a:pt x="67574" y="48669"/>
                  <a:pt x="66179" y="48669"/>
                </a:cubicBezTo>
                <a:lnTo>
                  <a:pt x="67574" y="48669"/>
                </a:lnTo>
                <a:lnTo>
                  <a:pt x="66179" y="48669"/>
                </a:lnTo>
                <a:cubicBezTo>
                  <a:pt x="66179" y="47290"/>
                  <a:pt x="66179" y="47290"/>
                  <a:pt x="66179" y="47290"/>
                </a:cubicBezTo>
                <a:cubicBezTo>
                  <a:pt x="66179" y="47290"/>
                  <a:pt x="66179" y="47290"/>
                  <a:pt x="67574" y="47290"/>
                </a:cubicBezTo>
                <a:cubicBezTo>
                  <a:pt x="66179" y="47290"/>
                  <a:pt x="66179" y="47290"/>
                  <a:pt x="66179" y="47290"/>
                </a:cubicBezTo>
                <a:lnTo>
                  <a:pt x="67574" y="47290"/>
                </a:lnTo>
                <a:lnTo>
                  <a:pt x="68970" y="47290"/>
                </a:lnTo>
                <a:cubicBezTo>
                  <a:pt x="68970" y="47290"/>
                  <a:pt x="68970" y="47290"/>
                  <a:pt x="67574" y="47290"/>
                </a:cubicBezTo>
                <a:cubicBezTo>
                  <a:pt x="67574" y="47290"/>
                  <a:pt x="67574" y="47290"/>
                  <a:pt x="67574" y="45911"/>
                </a:cubicBezTo>
                <a:lnTo>
                  <a:pt x="68970" y="47290"/>
                </a:lnTo>
                <a:lnTo>
                  <a:pt x="68970" y="45911"/>
                </a:lnTo>
                <a:cubicBezTo>
                  <a:pt x="68970" y="47290"/>
                  <a:pt x="68970" y="47290"/>
                  <a:pt x="68970" y="47290"/>
                </a:cubicBezTo>
                <a:cubicBezTo>
                  <a:pt x="68970" y="45911"/>
                  <a:pt x="68970" y="45911"/>
                  <a:pt x="68970" y="45911"/>
                </a:cubicBezTo>
                <a:lnTo>
                  <a:pt x="70365" y="45911"/>
                </a:lnTo>
                <a:cubicBezTo>
                  <a:pt x="70365" y="45911"/>
                  <a:pt x="70365" y="45911"/>
                  <a:pt x="71960" y="45911"/>
                </a:cubicBezTo>
                <a:cubicBezTo>
                  <a:pt x="71960" y="45911"/>
                  <a:pt x="71960" y="47290"/>
                  <a:pt x="73355" y="47290"/>
                </a:cubicBezTo>
                <a:lnTo>
                  <a:pt x="74750" y="47290"/>
                </a:lnTo>
                <a:lnTo>
                  <a:pt x="74750" y="45911"/>
                </a:lnTo>
                <a:cubicBezTo>
                  <a:pt x="74750" y="44532"/>
                  <a:pt x="74750" y="44532"/>
                  <a:pt x="74750" y="44532"/>
                </a:cubicBezTo>
                <a:lnTo>
                  <a:pt x="73355" y="44532"/>
                </a:lnTo>
                <a:lnTo>
                  <a:pt x="71960" y="44532"/>
                </a:lnTo>
                <a:cubicBezTo>
                  <a:pt x="71960" y="44532"/>
                  <a:pt x="73355" y="44532"/>
                  <a:pt x="73355" y="43152"/>
                </a:cubicBezTo>
                <a:cubicBezTo>
                  <a:pt x="73355" y="43152"/>
                  <a:pt x="73355" y="43152"/>
                  <a:pt x="71960" y="43152"/>
                </a:cubicBezTo>
                <a:cubicBezTo>
                  <a:pt x="70365" y="43152"/>
                  <a:pt x="70365" y="43152"/>
                  <a:pt x="70365" y="43152"/>
                </a:cubicBezTo>
                <a:cubicBezTo>
                  <a:pt x="70365" y="43152"/>
                  <a:pt x="71960" y="43152"/>
                  <a:pt x="71960" y="44532"/>
                </a:cubicBezTo>
                <a:cubicBezTo>
                  <a:pt x="71960" y="44532"/>
                  <a:pt x="71960" y="44532"/>
                  <a:pt x="70365" y="44532"/>
                </a:cubicBezTo>
                <a:cubicBezTo>
                  <a:pt x="70365" y="43152"/>
                  <a:pt x="70365" y="43152"/>
                  <a:pt x="70365" y="43152"/>
                </a:cubicBezTo>
                <a:cubicBezTo>
                  <a:pt x="70365" y="43152"/>
                  <a:pt x="70365" y="43152"/>
                  <a:pt x="68970" y="43152"/>
                </a:cubicBezTo>
                <a:cubicBezTo>
                  <a:pt x="68970" y="43152"/>
                  <a:pt x="68970" y="43152"/>
                  <a:pt x="70365" y="43152"/>
                </a:cubicBezTo>
                <a:cubicBezTo>
                  <a:pt x="68970" y="43152"/>
                  <a:pt x="68970" y="43152"/>
                  <a:pt x="68970" y="43152"/>
                </a:cubicBezTo>
                <a:cubicBezTo>
                  <a:pt x="68970" y="43152"/>
                  <a:pt x="67574" y="43152"/>
                  <a:pt x="68970" y="43152"/>
                </a:cubicBezTo>
                <a:cubicBezTo>
                  <a:pt x="68970" y="44532"/>
                  <a:pt x="68970" y="44532"/>
                  <a:pt x="68970" y="44532"/>
                </a:cubicBezTo>
                <a:cubicBezTo>
                  <a:pt x="68970" y="44532"/>
                  <a:pt x="68970" y="44532"/>
                  <a:pt x="67574" y="44532"/>
                </a:cubicBezTo>
                <a:cubicBezTo>
                  <a:pt x="67574" y="44532"/>
                  <a:pt x="67574" y="44532"/>
                  <a:pt x="67574" y="45911"/>
                </a:cubicBezTo>
                <a:cubicBezTo>
                  <a:pt x="67574" y="47290"/>
                  <a:pt x="67574" y="47290"/>
                  <a:pt x="67574" y="47290"/>
                </a:cubicBezTo>
                <a:lnTo>
                  <a:pt x="66179" y="47290"/>
                </a:lnTo>
                <a:cubicBezTo>
                  <a:pt x="66179" y="47290"/>
                  <a:pt x="66179" y="47290"/>
                  <a:pt x="64784" y="47290"/>
                </a:cubicBezTo>
                <a:cubicBezTo>
                  <a:pt x="64784" y="47290"/>
                  <a:pt x="64784" y="47290"/>
                  <a:pt x="64784" y="48669"/>
                </a:cubicBezTo>
                <a:cubicBezTo>
                  <a:pt x="64784" y="48669"/>
                  <a:pt x="64784" y="48669"/>
                  <a:pt x="64784" y="50049"/>
                </a:cubicBezTo>
                <a:lnTo>
                  <a:pt x="64784" y="48669"/>
                </a:lnTo>
                <a:cubicBezTo>
                  <a:pt x="64784" y="48669"/>
                  <a:pt x="64784" y="48669"/>
                  <a:pt x="63388" y="50049"/>
                </a:cubicBezTo>
                <a:cubicBezTo>
                  <a:pt x="63388" y="48669"/>
                  <a:pt x="63388" y="48669"/>
                  <a:pt x="63388" y="48669"/>
                </a:cubicBezTo>
                <a:lnTo>
                  <a:pt x="64784" y="48669"/>
                </a:lnTo>
                <a:lnTo>
                  <a:pt x="63388" y="48669"/>
                </a:lnTo>
                <a:cubicBezTo>
                  <a:pt x="63388" y="48669"/>
                  <a:pt x="63388" y="48669"/>
                  <a:pt x="63388" y="47290"/>
                </a:cubicBezTo>
                <a:cubicBezTo>
                  <a:pt x="63388" y="48669"/>
                  <a:pt x="63388" y="47290"/>
                  <a:pt x="63388" y="47290"/>
                </a:cubicBezTo>
                <a:lnTo>
                  <a:pt x="63388" y="45911"/>
                </a:lnTo>
                <a:cubicBezTo>
                  <a:pt x="63388" y="45911"/>
                  <a:pt x="63388" y="45911"/>
                  <a:pt x="61993" y="45911"/>
                </a:cubicBezTo>
                <a:lnTo>
                  <a:pt x="60598" y="44532"/>
                </a:lnTo>
                <a:cubicBezTo>
                  <a:pt x="59202" y="44532"/>
                  <a:pt x="59202" y="44532"/>
                  <a:pt x="59202" y="44532"/>
                </a:cubicBezTo>
                <a:lnTo>
                  <a:pt x="59202" y="43152"/>
                </a:lnTo>
                <a:lnTo>
                  <a:pt x="59202" y="44532"/>
                </a:lnTo>
                <a:cubicBezTo>
                  <a:pt x="59202" y="45911"/>
                  <a:pt x="59202" y="45911"/>
                  <a:pt x="59202" y="45911"/>
                </a:cubicBezTo>
                <a:lnTo>
                  <a:pt x="60598" y="45911"/>
                </a:lnTo>
                <a:cubicBezTo>
                  <a:pt x="61993" y="47290"/>
                  <a:pt x="61993" y="47290"/>
                  <a:pt x="61993" y="47290"/>
                </a:cubicBezTo>
                <a:lnTo>
                  <a:pt x="60598" y="47290"/>
                </a:lnTo>
                <a:cubicBezTo>
                  <a:pt x="61993" y="47290"/>
                  <a:pt x="61993" y="47290"/>
                  <a:pt x="61993" y="47290"/>
                </a:cubicBezTo>
                <a:cubicBezTo>
                  <a:pt x="61993" y="47290"/>
                  <a:pt x="61993" y="47290"/>
                  <a:pt x="61993" y="48669"/>
                </a:cubicBezTo>
                <a:cubicBezTo>
                  <a:pt x="61993" y="48669"/>
                  <a:pt x="61993" y="48669"/>
                  <a:pt x="60598" y="48669"/>
                </a:cubicBezTo>
                <a:lnTo>
                  <a:pt x="60598" y="47290"/>
                </a:lnTo>
                <a:cubicBezTo>
                  <a:pt x="60598" y="47290"/>
                  <a:pt x="60598" y="47290"/>
                  <a:pt x="59202" y="47290"/>
                </a:cubicBezTo>
                <a:cubicBezTo>
                  <a:pt x="59202" y="45911"/>
                  <a:pt x="59202" y="47290"/>
                  <a:pt x="59202" y="45911"/>
                </a:cubicBezTo>
                <a:cubicBezTo>
                  <a:pt x="59202" y="45911"/>
                  <a:pt x="59202" y="45911"/>
                  <a:pt x="57807" y="45911"/>
                </a:cubicBezTo>
                <a:lnTo>
                  <a:pt x="57807" y="44532"/>
                </a:lnTo>
                <a:lnTo>
                  <a:pt x="56411" y="44532"/>
                </a:lnTo>
                <a:cubicBezTo>
                  <a:pt x="56411" y="44532"/>
                  <a:pt x="56411" y="45911"/>
                  <a:pt x="55016" y="45911"/>
                </a:cubicBezTo>
                <a:cubicBezTo>
                  <a:pt x="55016" y="44532"/>
                  <a:pt x="55016" y="45911"/>
                  <a:pt x="55016" y="45911"/>
                </a:cubicBezTo>
                <a:cubicBezTo>
                  <a:pt x="55016" y="45911"/>
                  <a:pt x="55016" y="44532"/>
                  <a:pt x="53621" y="45911"/>
                </a:cubicBezTo>
                <a:cubicBezTo>
                  <a:pt x="53621" y="47290"/>
                  <a:pt x="52225" y="45911"/>
                  <a:pt x="52225" y="47290"/>
                </a:cubicBezTo>
                <a:cubicBezTo>
                  <a:pt x="52225" y="47290"/>
                  <a:pt x="52225" y="47290"/>
                  <a:pt x="52225" y="48669"/>
                </a:cubicBezTo>
                <a:lnTo>
                  <a:pt x="50830" y="48669"/>
                </a:lnTo>
                <a:cubicBezTo>
                  <a:pt x="50830" y="48669"/>
                  <a:pt x="50830" y="48669"/>
                  <a:pt x="50830" y="50049"/>
                </a:cubicBezTo>
                <a:lnTo>
                  <a:pt x="49435" y="50049"/>
                </a:lnTo>
                <a:cubicBezTo>
                  <a:pt x="49435" y="50049"/>
                  <a:pt x="49435" y="50049"/>
                  <a:pt x="47840" y="50049"/>
                </a:cubicBezTo>
                <a:cubicBezTo>
                  <a:pt x="47840" y="48669"/>
                  <a:pt x="47840" y="48669"/>
                  <a:pt x="47840" y="48669"/>
                </a:cubicBezTo>
                <a:cubicBezTo>
                  <a:pt x="46445" y="48669"/>
                  <a:pt x="47840" y="48669"/>
                  <a:pt x="47840" y="48669"/>
                </a:cubicBezTo>
                <a:lnTo>
                  <a:pt x="46445" y="48669"/>
                </a:lnTo>
                <a:cubicBezTo>
                  <a:pt x="46445" y="48669"/>
                  <a:pt x="46445" y="48669"/>
                  <a:pt x="47840" y="48669"/>
                </a:cubicBezTo>
                <a:cubicBezTo>
                  <a:pt x="47840" y="48669"/>
                  <a:pt x="47840" y="48669"/>
                  <a:pt x="46445" y="48669"/>
                </a:cubicBezTo>
                <a:lnTo>
                  <a:pt x="46445" y="47290"/>
                </a:lnTo>
                <a:cubicBezTo>
                  <a:pt x="47840" y="47290"/>
                  <a:pt x="47840" y="47290"/>
                  <a:pt x="47840" y="45911"/>
                </a:cubicBezTo>
                <a:cubicBezTo>
                  <a:pt x="47840" y="45911"/>
                  <a:pt x="47840" y="45911"/>
                  <a:pt x="46445" y="45911"/>
                </a:cubicBezTo>
                <a:lnTo>
                  <a:pt x="47840" y="45911"/>
                </a:lnTo>
                <a:cubicBezTo>
                  <a:pt x="47840" y="44532"/>
                  <a:pt x="47840" y="44532"/>
                  <a:pt x="47840" y="44532"/>
                </a:cubicBezTo>
                <a:lnTo>
                  <a:pt x="49435" y="44532"/>
                </a:lnTo>
                <a:cubicBezTo>
                  <a:pt x="49435" y="44532"/>
                  <a:pt x="50830" y="45911"/>
                  <a:pt x="50830" y="44532"/>
                </a:cubicBezTo>
                <a:lnTo>
                  <a:pt x="50830" y="45911"/>
                </a:lnTo>
                <a:cubicBezTo>
                  <a:pt x="50830" y="44532"/>
                  <a:pt x="50830" y="44532"/>
                  <a:pt x="50830" y="44532"/>
                </a:cubicBezTo>
                <a:cubicBezTo>
                  <a:pt x="52225" y="44532"/>
                  <a:pt x="52225" y="44532"/>
                  <a:pt x="52225" y="44532"/>
                </a:cubicBezTo>
                <a:lnTo>
                  <a:pt x="50830" y="44532"/>
                </a:lnTo>
                <a:cubicBezTo>
                  <a:pt x="50830" y="44532"/>
                  <a:pt x="50830" y="44532"/>
                  <a:pt x="52225" y="43152"/>
                </a:cubicBezTo>
                <a:cubicBezTo>
                  <a:pt x="52225" y="44532"/>
                  <a:pt x="52225" y="44532"/>
                  <a:pt x="52225" y="44532"/>
                </a:cubicBezTo>
                <a:lnTo>
                  <a:pt x="52225" y="43152"/>
                </a:lnTo>
                <a:cubicBezTo>
                  <a:pt x="50830" y="43152"/>
                  <a:pt x="52225" y="43152"/>
                  <a:pt x="50830" y="43152"/>
                </a:cubicBezTo>
                <a:cubicBezTo>
                  <a:pt x="50830" y="41773"/>
                  <a:pt x="50830" y="41773"/>
                  <a:pt x="50830" y="41773"/>
                </a:cubicBezTo>
                <a:lnTo>
                  <a:pt x="50830" y="43152"/>
                </a:lnTo>
                <a:cubicBezTo>
                  <a:pt x="50830" y="41773"/>
                  <a:pt x="50830" y="41773"/>
                  <a:pt x="49435" y="41773"/>
                </a:cubicBezTo>
                <a:lnTo>
                  <a:pt x="50830" y="41773"/>
                </a:lnTo>
                <a:cubicBezTo>
                  <a:pt x="50830" y="41773"/>
                  <a:pt x="50830" y="41773"/>
                  <a:pt x="50830" y="40394"/>
                </a:cubicBezTo>
                <a:cubicBezTo>
                  <a:pt x="50830" y="40394"/>
                  <a:pt x="50830" y="40394"/>
                  <a:pt x="52225" y="40394"/>
                </a:cubicBezTo>
                <a:lnTo>
                  <a:pt x="52225" y="41773"/>
                </a:lnTo>
                <a:cubicBezTo>
                  <a:pt x="52225" y="40394"/>
                  <a:pt x="52225" y="41773"/>
                  <a:pt x="52225" y="41773"/>
                </a:cubicBezTo>
                <a:cubicBezTo>
                  <a:pt x="52225" y="40394"/>
                  <a:pt x="52225" y="40394"/>
                  <a:pt x="52225" y="40394"/>
                </a:cubicBezTo>
                <a:cubicBezTo>
                  <a:pt x="52225" y="40394"/>
                  <a:pt x="52225" y="40394"/>
                  <a:pt x="53621" y="40394"/>
                </a:cubicBezTo>
                <a:cubicBezTo>
                  <a:pt x="53621" y="39014"/>
                  <a:pt x="53621" y="39014"/>
                  <a:pt x="53621" y="39014"/>
                </a:cubicBezTo>
                <a:lnTo>
                  <a:pt x="55016" y="39014"/>
                </a:lnTo>
                <a:cubicBezTo>
                  <a:pt x="55016" y="39014"/>
                  <a:pt x="55016" y="37635"/>
                  <a:pt x="56411" y="39014"/>
                </a:cubicBezTo>
                <a:cubicBezTo>
                  <a:pt x="56411" y="39014"/>
                  <a:pt x="56411" y="39014"/>
                  <a:pt x="56411" y="37635"/>
                </a:cubicBezTo>
                <a:cubicBezTo>
                  <a:pt x="56411" y="37635"/>
                  <a:pt x="56411" y="37635"/>
                  <a:pt x="56411" y="39014"/>
                </a:cubicBezTo>
                <a:cubicBezTo>
                  <a:pt x="56411" y="39014"/>
                  <a:pt x="56411" y="39014"/>
                  <a:pt x="56411" y="37635"/>
                </a:cubicBezTo>
                <a:cubicBezTo>
                  <a:pt x="56411" y="37635"/>
                  <a:pt x="56411" y="37635"/>
                  <a:pt x="57807" y="37635"/>
                </a:cubicBezTo>
                <a:lnTo>
                  <a:pt x="56411" y="37635"/>
                </a:lnTo>
                <a:cubicBezTo>
                  <a:pt x="56411" y="37635"/>
                  <a:pt x="56411" y="37635"/>
                  <a:pt x="56411" y="36256"/>
                </a:cubicBezTo>
                <a:cubicBezTo>
                  <a:pt x="56411" y="36256"/>
                  <a:pt x="56411" y="36256"/>
                  <a:pt x="57807" y="36256"/>
                </a:cubicBezTo>
                <a:lnTo>
                  <a:pt x="57807" y="37635"/>
                </a:lnTo>
                <a:lnTo>
                  <a:pt x="59202" y="37635"/>
                </a:lnTo>
                <a:lnTo>
                  <a:pt x="60598" y="37635"/>
                </a:lnTo>
                <a:cubicBezTo>
                  <a:pt x="60598" y="37635"/>
                  <a:pt x="60598" y="37635"/>
                  <a:pt x="61993" y="37635"/>
                </a:cubicBezTo>
                <a:lnTo>
                  <a:pt x="63388" y="37635"/>
                </a:lnTo>
                <a:cubicBezTo>
                  <a:pt x="63388" y="36256"/>
                  <a:pt x="63388" y="37635"/>
                  <a:pt x="63388" y="36256"/>
                </a:cubicBezTo>
                <a:lnTo>
                  <a:pt x="63388" y="34876"/>
                </a:lnTo>
                <a:cubicBezTo>
                  <a:pt x="64784" y="34876"/>
                  <a:pt x="64784" y="34876"/>
                  <a:pt x="64784" y="34876"/>
                </a:cubicBezTo>
                <a:cubicBezTo>
                  <a:pt x="64784" y="34876"/>
                  <a:pt x="64784" y="34876"/>
                  <a:pt x="64784" y="36256"/>
                </a:cubicBezTo>
                <a:cubicBezTo>
                  <a:pt x="64784" y="36256"/>
                  <a:pt x="64784" y="36256"/>
                  <a:pt x="64784" y="34876"/>
                </a:cubicBezTo>
                <a:cubicBezTo>
                  <a:pt x="64784" y="34876"/>
                  <a:pt x="64784" y="34876"/>
                  <a:pt x="66179" y="34876"/>
                </a:cubicBezTo>
                <a:lnTo>
                  <a:pt x="64784" y="34876"/>
                </a:lnTo>
                <a:cubicBezTo>
                  <a:pt x="64784" y="34876"/>
                  <a:pt x="64784" y="34876"/>
                  <a:pt x="64784" y="33497"/>
                </a:cubicBezTo>
                <a:cubicBezTo>
                  <a:pt x="66179" y="33497"/>
                  <a:pt x="66179" y="33497"/>
                  <a:pt x="66179" y="33497"/>
                </a:cubicBezTo>
                <a:lnTo>
                  <a:pt x="67574" y="33497"/>
                </a:lnTo>
                <a:lnTo>
                  <a:pt x="68970" y="33497"/>
                </a:lnTo>
                <a:lnTo>
                  <a:pt x="67574" y="33497"/>
                </a:lnTo>
                <a:lnTo>
                  <a:pt x="67574" y="32118"/>
                </a:lnTo>
                <a:lnTo>
                  <a:pt x="67574" y="33497"/>
                </a:lnTo>
                <a:cubicBezTo>
                  <a:pt x="67574" y="33497"/>
                  <a:pt x="67574" y="33497"/>
                  <a:pt x="66179" y="33497"/>
                </a:cubicBezTo>
                <a:cubicBezTo>
                  <a:pt x="64784" y="33497"/>
                  <a:pt x="64784" y="33497"/>
                  <a:pt x="64784" y="33497"/>
                </a:cubicBezTo>
                <a:cubicBezTo>
                  <a:pt x="63388" y="33497"/>
                  <a:pt x="63388" y="32118"/>
                  <a:pt x="63388" y="32118"/>
                </a:cubicBezTo>
                <a:cubicBezTo>
                  <a:pt x="63388" y="32118"/>
                  <a:pt x="63388" y="32118"/>
                  <a:pt x="63388" y="30738"/>
                </a:cubicBezTo>
                <a:lnTo>
                  <a:pt x="64784" y="30738"/>
                </a:lnTo>
                <a:lnTo>
                  <a:pt x="66179" y="29359"/>
                </a:lnTo>
                <a:cubicBezTo>
                  <a:pt x="66179" y="27783"/>
                  <a:pt x="66179" y="27783"/>
                  <a:pt x="66179" y="27783"/>
                </a:cubicBezTo>
                <a:cubicBezTo>
                  <a:pt x="66179" y="27783"/>
                  <a:pt x="66179" y="27783"/>
                  <a:pt x="64784" y="27783"/>
                </a:cubicBezTo>
                <a:cubicBezTo>
                  <a:pt x="64784" y="27783"/>
                  <a:pt x="64784" y="27783"/>
                  <a:pt x="64784" y="29359"/>
                </a:cubicBezTo>
                <a:cubicBezTo>
                  <a:pt x="63388" y="29359"/>
                  <a:pt x="63388" y="29359"/>
                  <a:pt x="63388" y="29359"/>
                </a:cubicBezTo>
                <a:cubicBezTo>
                  <a:pt x="63388" y="29359"/>
                  <a:pt x="63388" y="29359"/>
                  <a:pt x="63388" y="30738"/>
                </a:cubicBezTo>
                <a:cubicBezTo>
                  <a:pt x="61993" y="30738"/>
                  <a:pt x="61993" y="30738"/>
                  <a:pt x="61993" y="30738"/>
                </a:cubicBezTo>
                <a:cubicBezTo>
                  <a:pt x="61993" y="32118"/>
                  <a:pt x="61993" y="32118"/>
                  <a:pt x="61993" y="32118"/>
                </a:cubicBezTo>
                <a:cubicBezTo>
                  <a:pt x="61993" y="33497"/>
                  <a:pt x="61993" y="33497"/>
                  <a:pt x="61993" y="33497"/>
                </a:cubicBezTo>
                <a:lnTo>
                  <a:pt x="60598" y="33497"/>
                </a:lnTo>
                <a:cubicBezTo>
                  <a:pt x="61993" y="33497"/>
                  <a:pt x="61993" y="33497"/>
                  <a:pt x="61993" y="33497"/>
                </a:cubicBezTo>
                <a:lnTo>
                  <a:pt x="61993" y="34876"/>
                </a:lnTo>
                <a:lnTo>
                  <a:pt x="60598" y="34876"/>
                </a:lnTo>
                <a:lnTo>
                  <a:pt x="61993" y="34876"/>
                </a:lnTo>
                <a:cubicBezTo>
                  <a:pt x="60598" y="34876"/>
                  <a:pt x="60598" y="34876"/>
                  <a:pt x="60598" y="34876"/>
                </a:cubicBezTo>
                <a:cubicBezTo>
                  <a:pt x="60598" y="36256"/>
                  <a:pt x="60598" y="36256"/>
                  <a:pt x="60598" y="36256"/>
                </a:cubicBezTo>
                <a:cubicBezTo>
                  <a:pt x="60598" y="36256"/>
                  <a:pt x="60598" y="36256"/>
                  <a:pt x="59202" y="36256"/>
                </a:cubicBezTo>
                <a:cubicBezTo>
                  <a:pt x="59202" y="36256"/>
                  <a:pt x="59202" y="36256"/>
                  <a:pt x="59202" y="34876"/>
                </a:cubicBezTo>
                <a:cubicBezTo>
                  <a:pt x="59202" y="34876"/>
                  <a:pt x="59202" y="34876"/>
                  <a:pt x="57807" y="34876"/>
                </a:cubicBezTo>
                <a:cubicBezTo>
                  <a:pt x="57807" y="34876"/>
                  <a:pt x="57807" y="34876"/>
                  <a:pt x="57807" y="33497"/>
                </a:cubicBezTo>
                <a:lnTo>
                  <a:pt x="57807" y="34876"/>
                </a:lnTo>
                <a:cubicBezTo>
                  <a:pt x="56411" y="34876"/>
                  <a:pt x="56411" y="34876"/>
                  <a:pt x="56411" y="34876"/>
                </a:cubicBezTo>
                <a:cubicBezTo>
                  <a:pt x="55016" y="34876"/>
                  <a:pt x="55016" y="34876"/>
                  <a:pt x="55016" y="34876"/>
                </a:cubicBezTo>
                <a:lnTo>
                  <a:pt x="55016" y="33497"/>
                </a:lnTo>
                <a:cubicBezTo>
                  <a:pt x="55016" y="33497"/>
                  <a:pt x="55016" y="33497"/>
                  <a:pt x="55016" y="34876"/>
                </a:cubicBezTo>
                <a:cubicBezTo>
                  <a:pt x="55016" y="33497"/>
                  <a:pt x="55016" y="33497"/>
                  <a:pt x="55016" y="33497"/>
                </a:cubicBezTo>
                <a:lnTo>
                  <a:pt x="55016" y="32118"/>
                </a:lnTo>
                <a:cubicBezTo>
                  <a:pt x="55016" y="33497"/>
                  <a:pt x="55016" y="32118"/>
                  <a:pt x="55016" y="32118"/>
                </a:cubicBezTo>
                <a:lnTo>
                  <a:pt x="55016" y="30738"/>
                </a:lnTo>
                <a:cubicBezTo>
                  <a:pt x="56411" y="30738"/>
                  <a:pt x="56411" y="30738"/>
                  <a:pt x="56411" y="30738"/>
                </a:cubicBezTo>
                <a:cubicBezTo>
                  <a:pt x="56411" y="30738"/>
                  <a:pt x="56411" y="30738"/>
                  <a:pt x="57807" y="30738"/>
                </a:cubicBezTo>
                <a:cubicBezTo>
                  <a:pt x="57807" y="30738"/>
                  <a:pt x="57807" y="30738"/>
                  <a:pt x="57807" y="29359"/>
                </a:cubicBezTo>
                <a:cubicBezTo>
                  <a:pt x="59202" y="29359"/>
                  <a:pt x="59202" y="29359"/>
                  <a:pt x="59202" y="29359"/>
                </a:cubicBezTo>
                <a:cubicBezTo>
                  <a:pt x="59202" y="27783"/>
                  <a:pt x="59202" y="27783"/>
                  <a:pt x="59202" y="27783"/>
                </a:cubicBezTo>
                <a:cubicBezTo>
                  <a:pt x="59202" y="26403"/>
                  <a:pt x="60598" y="26403"/>
                  <a:pt x="60598" y="26403"/>
                </a:cubicBezTo>
                <a:cubicBezTo>
                  <a:pt x="61993" y="26403"/>
                  <a:pt x="61993" y="26403"/>
                  <a:pt x="61993" y="26403"/>
                </a:cubicBezTo>
                <a:cubicBezTo>
                  <a:pt x="61993" y="26403"/>
                  <a:pt x="61993" y="26403"/>
                  <a:pt x="61993" y="25024"/>
                </a:cubicBezTo>
                <a:cubicBezTo>
                  <a:pt x="61993" y="25024"/>
                  <a:pt x="61993" y="25024"/>
                  <a:pt x="63388" y="25024"/>
                </a:cubicBezTo>
                <a:cubicBezTo>
                  <a:pt x="63388" y="25024"/>
                  <a:pt x="63388" y="25024"/>
                  <a:pt x="63388" y="23645"/>
                </a:cubicBezTo>
                <a:cubicBezTo>
                  <a:pt x="63388" y="25024"/>
                  <a:pt x="63388" y="25024"/>
                  <a:pt x="64784" y="25024"/>
                </a:cubicBezTo>
                <a:cubicBezTo>
                  <a:pt x="64784" y="23645"/>
                  <a:pt x="64784" y="23645"/>
                  <a:pt x="64784" y="23645"/>
                </a:cubicBezTo>
                <a:cubicBezTo>
                  <a:pt x="66179" y="23645"/>
                  <a:pt x="66179" y="23645"/>
                  <a:pt x="66179" y="23645"/>
                </a:cubicBezTo>
                <a:cubicBezTo>
                  <a:pt x="67574" y="23645"/>
                  <a:pt x="67574" y="23645"/>
                  <a:pt x="67574" y="23645"/>
                </a:cubicBezTo>
                <a:cubicBezTo>
                  <a:pt x="67574" y="23645"/>
                  <a:pt x="67574" y="23645"/>
                  <a:pt x="68970" y="23645"/>
                </a:cubicBezTo>
                <a:cubicBezTo>
                  <a:pt x="68970" y="23645"/>
                  <a:pt x="68970" y="23645"/>
                  <a:pt x="67574" y="23645"/>
                </a:cubicBezTo>
                <a:cubicBezTo>
                  <a:pt x="67574" y="25024"/>
                  <a:pt x="67574" y="25024"/>
                  <a:pt x="68970" y="25024"/>
                </a:cubicBezTo>
                <a:cubicBezTo>
                  <a:pt x="68970" y="25024"/>
                  <a:pt x="68970" y="25024"/>
                  <a:pt x="70365" y="25024"/>
                </a:cubicBezTo>
                <a:lnTo>
                  <a:pt x="71960" y="25024"/>
                </a:lnTo>
                <a:cubicBezTo>
                  <a:pt x="71960" y="25024"/>
                  <a:pt x="71960" y="25024"/>
                  <a:pt x="73355" y="25024"/>
                </a:cubicBezTo>
                <a:lnTo>
                  <a:pt x="73355" y="26403"/>
                </a:lnTo>
                <a:cubicBezTo>
                  <a:pt x="73355" y="26403"/>
                  <a:pt x="73355" y="26403"/>
                  <a:pt x="74750" y="26403"/>
                </a:cubicBezTo>
                <a:cubicBezTo>
                  <a:pt x="74750" y="27783"/>
                  <a:pt x="74750" y="27783"/>
                  <a:pt x="74750" y="27783"/>
                </a:cubicBezTo>
                <a:cubicBezTo>
                  <a:pt x="73355" y="27783"/>
                  <a:pt x="71960" y="27783"/>
                  <a:pt x="70365" y="27783"/>
                </a:cubicBezTo>
                <a:lnTo>
                  <a:pt x="70365" y="26403"/>
                </a:lnTo>
                <a:cubicBezTo>
                  <a:pt x="70365" y="27783"/>
                  <a:pt x="70365" y="27783"/>
                  <a:pt x="70365" y="27783"/>
                </a:cubicBezTo>
                <a:cubicBezTo>
                  <a:pt x="71960" y="27783"/>
                  <a:pt x="71960" y="27783"/>
                  <a:pt x="70365" y="27783"/>
                </a:cubicBezTo>
                <a:cubicBezTo>
                  <a:pt x="70365" y="29359"/>
                  <a:pt x="71960" y="29359"/>
                  <a:pt x="71960" y="29359"/>
                </a:cubicBezTo>
                <a:cubicBezTo>
                  <a:pt x="73355" y="30738"/>
                  <a:pt x="73355" y="30738"/>
                  <a:pt x="73355" y="29359"/>
                </a:cubicBezTo>
                <a:cubicBezTo>
                  <a:pt x="71960" y="29359"/>
                  <a:pt x="71960" y="29359"/>
                  <a:pt x="71960" y="29359"/>
                </a:cubicBezTo>
                <a:cubicBezTo>
                  <a:pt x="73355" y="29359"/>
                  <a:pt x="73355" y="29359"/>
                  <a:pt x="73355" y="29359"/>
                </a:cubicBezTo>
                <a:cubicBezTo>
                  <a:pt x="73355" y="29359"/>
                  <a:pt x="73355" y="29359"/>
                  <a:pt x="74750" y="29359"/>
                </a:cubicBezTo>
                <a:cubicBezTo>
                  <a:pt x="74750" y="29359"/>
                  <a:pt x="74750" y="29359"/>
                  <a:pt x="74750" y="27783"/>
                </a:cubicBezTo>
                <a:cubicBezTo>
                  <a:pt x="76146" y="27783"/>
                  <a:pt x="76146" y="27783"/>
                  <a:pt x="76146" y="27783"/>
                </a:cubicBezTo>
                <a:cubicBezTo>
                  <a:pt x="76146" y="27783"/>
                  <a:pt x="76146" y="27783"/>
                  <a:pt x="76146" y="26403"/>
                </a:cubicBezTo>
                <a:cubicBezTo>
                  <a:pt x="76146" y="26403"/>
                  <a:pt x="76146" y="26403"/>
                  <a:pt x="76146" y="25024"/>
                </a:cubicBezTo>
                <a:lnTo>
                  <a:pt x="76146" y="26403"/>
                </a:lnTo>
                <a:cubicBezTo>
                  <a:pt x="76146" y="26403"/>
                  <a:pt x="77541" y="26403"/>
                  <a:pt x="77541" y="25024"/>
                </a:cubicBezTo>
                <a:cubicBezTo>
                  <a:pt x="77541" y="26403"/>
                  <a:pt x="77541" y="26403"/>
                  <a:pt x="77541" y="26403"/>
                </a:cubicBezTo>
                <a:cubicBezTo>
                  <a:pt x="77541" y="26403"/>
                  <a:pt x="77541" y="26403"/>
                  <a:pt x="76146" y="26403"/>
                </a:cubicBezTo>
                <a:cubicBezTo>
                  <a:pt x="77541" y="26403"/>
                  <a:pt x="77541" y="27783"/>
                  <a:pt x="77541" y="27783"/>
                </a:cubicBezTo>
                <a:cubicBezTo>
                  <a:pt x="77541" y="27783"/>
                  <a:pt x="77541" y="27783"/>
                  <a:pt x="78936" y="27783"/>
                </a:cubicBezTo>
                <a:cubicBezTo>
                  <a:pt x="78936" y="26403"/>
                  <a:pt x="78936" y="26403"/>
                  <a:pt x="78936" y="26403"/>
                </a:cubicBezTo>
                <a:lnTo>
                  <a:pt x="80332" y="26403"/>
                </a:lnTo>
                <a:cubicBezTo>
                  <a:pt x="80332" y="26403"/>
                  <a:pt x="80332" y="26403"/>
                  <a:pt x="80332" y="25024"/>
                </a:cubicBezTo>
                <a:lnTo>
                  <a:pt x="80332" y="26403"/>
                </a:lnTo>
                <a:cubicBezTo>
                  <a:pt x="81727" y="26403"/>
                  <a:pt x="80332" y="25024"/>
                  <a:pt x="81727" y="25024"/>
                </a:cubicBezTo>
                <a:cubicBezTo>
                  <a:pt x="81727" y="25024"/>
                  <a:pt x="81727" y="25024"/>
                  <a:pt x="81727" y="26403"/>
                </a:cubicBezTo>
                <a:cubicBezTo>
                  <a:pt x="81727" y="26403"/>
                  <a:pt x="81727" y="26403"/>
                  <a:pt x="83122" y="25024"/>
                </a:cubicBezTo>
                <a:cubicBezTo>
                  <a:pt x="83122" y="25024"/>
                  <a:pt x="83122" y="26403"/>
                  <a:pt x="83122" y="25024"/>
                </a:cubicBezTo>
                <a:cubicBezTo>
                  <a:pt x="83122" y="25024"/>
                  <a:pt x="83122" y="25024"/>
                  <a:pt x="84518" y="25024"/>
                </a:cubicBezTo>
                <a:cubicBezTo>
                  <a:pt x="84518" y="26403"/>
                  <a:pt x="84518" y="26403"/>
                  <a:pt x="84518" y="26403"/>
                </a:cubicBezTo>
                <a:lnTo>
                  <a:pt x="84518" y="25024"/>
                </a:lnTo>
                <a:cubicBezTo>
                  <a:pt x="85913" y="25024"/>
                  <a:pt x="85913" y="25024"/>
                  <a:pt x="85913" y="25024"/>
                </a:cubicBezTo>
                <a:cubicBezTo>
                  <a:pt x="85913" y="25024"/>
                  <a:pt x="85913" y="25024"/>
                  <a:pt x="87308" y="25024"/>
                </a:cubicBezTo>
                <a:cubicBezTo>
                  <a:pt x="87308" y="25024"/>
                  <a:pt x="88704" y="25024"/>
                  <a:pt x="90099" y="26403"/>
                </a:cubicBezTo>
                <a:lnTo>
                  <a:pt x="90099" y="25024"/>
                </a:lnTo>
                <a:cubicBezTo>
                  <a:pt x="88704" y="25024"/>
                  <a:pt x="90099" y="25024"/>
                  <a:pt x="88704" y="25024"/>
                </a:cubicBezTo>
                <a:cubicBezTo>
                  <a:pt x="88704" y="23645"/>
                  <a:pt x="88704" y="23645"/>
                  <a:pt x="88704" y="23645"/>
                </a:cubicBezTo>
                <a:cubicBezTo>
                  <a:pt x="88704" y="23645"/>
                  <a:pt x="88704" y="22266"/>
                  <a:pt x="90099" y="22266"/>
                </a:cubicBezTo>
                <a:cubicBezTo>
                  <a:pt x="88704" y="20886"/>
                  <a:pt x="87308" y="19507"/>
                  <a:pt x="85913" y="19507"/>
                </a:cubicBezTo>
                <a:cubicBezTo>
                  <a:pt x="84518" y="19507"/>
                  <a:pt x="84518" y="19507"/>
                  <a:pt x="84518" y="19507"/>
                </a:cubicBezTo>
                <a:cubicBezTo>
                  <a:pt x="84518" y="19507"/>
                  <a:pt x="84518" y="19507"/>
                  <a:pt x="83122" y="19507"/>
                </a:cubicBezTo>
                <a:cubicBezTo>
                  <a:pt x="83122" y="19507"/>
                  <a:pt x="83122" y="19507"/>
                  <a:pt x="83122" y="20886"/>
                </a:cubicBezTo>
                <a:cubicBezTo>
                  <a:pt x="83122" y="20886"/>
                  <a:pt x="83122" y="20886"/>
                  <a:pt x="84518" y="20886"/>
                </a:cubicBezTo>
                <a:cubicBezTo>
                  <a:pt x="83122" y="20886"/>
                  <a:pt x="83122" y="20886"/>
                  <a:pt x="83122" y="20886"/>
                </a:cubicBezTo>
                <a:cubicBezTo>
                  <a:pt x="81727" y="20886"/>
                  <a:pt x="81727" y="20886"/>
                  <a:pt x="81727" y="20886"/>
                </a:cubicBezTo>
                <a:cubicBezTo>
                  <a:pt x="81727" y="20886"/>
                  <a:pt x="81727" y="19507"/>
                  <a:pt x="83122" y="19507"/>
                </a:cubicBezTo>
                <a:cubicBezTo>
                  <a:pt x="83122" y="19507"/>
                  <a:pt x="83122" y="19507"/>
                  <a:pt x="83122" y="18128"/>
                </a:cubicBezTo>
                <a:lnTo>
                  <a:pt x="83122" y="19507"/>
                </a:lnTo>
                <a:cubicBezTo>
                  <a:pt x="84518" y="18128"/>
                  <a:pt x="84518" y="18128"/>
                  <a:pt x="84518" y="18128"/>
                </a:cubicBezTo>
                <a:cubicBezTo>
                  <a:pt x="77541" y="13990"/>
                  <a:pt x="68970" y="11231"/>
                  <a:pt x="59202" y="11231"/>
                </a:cubicBezTo>
                <a:cubicBezTo>
                  <a:pt x="52225" y="11231"/>
                  <a:pt x="45049" y="13990"/>
                  <a:pt x="38073" y="16748"/>
                </a:cubicBezTo>
                <a:close/>
                <a:moveTo>
                  <a:pt x="39468" y="18128"/>
                </a:moveTo>
                <a:lnTo>
                  <a:pt x="39468" y="18128"/>
                </a:lnTo>
                <a:close/>
                <a:moveTo>
                  <a:pt x="81727" y="45911"/>
                </a:moveTo>
                <a:lnTo>
                  <a:pt x="81727" y="45911"/>
                </a:lnTo>
                <a:cubicBezTo>
                  <a:pt x="81727" y="45911"/>
                  <a:pt x="81727" y="45911"/>
                  <a:pt x="80332" y="45911"/>
                </a:cubicBezTo>
                <a:cubicBezTo>
                  <a:pt x="81727" y="45911"/>
                  <a:pt x="81727" y="45911"/>
                  <a:pt x="81727" y="45911"/>
                </a:cubicBezTo>
                <a:lnTo>
                  <a:pt x="80332" y="45911"/>
                </a:lnTo>
                <a:cubicBezTo>
                  <a:pt x="80332" y="44532"/>
                  <a:pt x="80332" y="44532"/>
                  <a:pt x="80332" y="44532"/>
                </a:cubicBezTo>
                <a:lnTo>
                  <a:pt x="80332" y="43152"/>
                </a:lnTo>
                <a:lnTo>
                  <a:pt x="81727" y="44532"/>
                </a:lnTo>
                <a:cubicBezTo>
                  <a:pt x="81727" y="43152"/>
                  <a:pt x="81727" y="43152"/>
                  <a:pt x="81727" y="43152"/>
                </a:cubicBezTo>
                <a:cubicBezTo>
                  <a:pt x="81727" y="43152"/>
                  <a:pt x="81727" y="43152"/>
                  <a:pt x="80332" y="43152"/>
                </a:cubicBezTo>
                <a:cubicBezTo>
                  <a:pt x="80332" y="43152"/>
                  <a:pt x="80332" y="43152"/>
                  <a:pt x="78936" y="43152"/>
                </a:cubicBezTo>
                <a:lnTo>
                  <a:pt x="77541" y="44532"/>
                </a:lnTo>
                <a:lnTo>
                  <a:pt x="78936" y="44532"/>
                </a:lnTo>
                <a:cubicBezTo>
                  <a:pt x="78936" y="44532"/>
                  <a:pt x="77541" y="45911"/>
                  <a:pt x="78936" y="45911"/>
                </a:cubicBezTo>
                <a:cubicBezTo>
                  <a:pt x="78936" y="45911"/>
                  <a:pt x="78936" y="45911"/>
                  <a:pt x="78936" y="47290"/>
                </a:cubicBezTo>
                <a:lnTo>
                  <a:pt x="80332" y="47290"/>
                </a:lnTo>
                <a:cubicBezTo>
                  <a:pt x="78936" y="47290"/>
                  <a:pt x="78936" y="47290"/>
                  <a:pt x="78936" y="47290"/>
                </a:cubicBezTo>
                <a:cubicBezTo>
                  <a:pt x="78936" y="48669"/>
                  <a:pt x="78936" y="48669"/>
                  <a:pt x="78936" y="48669"/>
                </a:cubicBezTo>
                <a:cubicBezTo>
                  <a:pt x="78936" y="48669"/>
                  <a:pt x="78936" y="48669"/>
                  <a:pt x="80332" y="48669"/>
                </a:cubicBezTo>
                <a:cubicBezTo>
                  <a:pt x="80332" y="50049"/>
                  <a:pt x="80332" y="50049"/>
                  <a:pt x="81727" y="50049"/>
                </a:cubicBezTo>
                <a:cubicBezTo>
                  <a:pt x="81727" y="48669"/>
                  <a:pt x="81727" y="48669"/>
                  <a:pt x="81727" y="48669"/>
                </a:cubicBezTo>
                <a:cubicBezTo>
                  <a:pt x="81727" y="47290"/>
                  <a:pt x="81727" y="47290"/>
                  <a:pt x="81727" y="47290"/>
                </a:cubicBezTo>
                <a:cubicBezTo>
                  <a:pt x="81727" y="45911"/>
                  <a:pt x="81727" y="45911"/>
                  <a:pt x="81727" y="45911"/>
                </a:cubicBezTo>
                <a:cubicBezTo>
                  <a:pt x="81727" y="45911"/>
                  <a:pt x="81727" y="45911"/>
                  <a:pt x="81727" y="47290"/>
                </a:cubicBezTo>
                <a:cubicBezTo>
                  <a:pt x="81727" y="45911"/>
                  <a:pt x="81727" y="45911"/>
                  <a:pt x="81727" y="45911"/>
                </a:cubicBezTo>
                <a:close/>
                <a:moveTo>
                  <a:pt x="66179" y="45911"/>
                </a:moveTo>
                <a:lnTo>
                  <a:pt x="66179" y="45911"/>
                </a:lnTo>
                <a:close/>
                <a:moveTo>
                  <a:pt x="83122" y="20886"/>
                </a:moveTo>
                <a:lnTo>
                  <a:pt x="83122" y="20886"/>
                </a:lnTo>
                <a:cubicBezTo>
                  <a:pt x="83122" y="22266"/>
                  <a:pt x="83122" y="20886"/>
                  <a:pt x="83122" y="22266"/>
                </a:cubicBezTo>
                <a:lnTo>
                  <a:pt x="83122" y="23645"/>
                </a:lnTo>
                <a:cubicBezTo>
                  <a:pt x="83122" y="23645"/>
                  <a:pt x="83122" y="23645"/>
                  <a:pt x="81727" y="23645"/>
                </a:cubicBezTo>
                <a:lnTo>
                  <a:pt x="81727" y="22266"/>
                </a:lnTo>
                <a:cubicBezTo>
                  <a:pt x="80332" y="22266"/>
                  <a:pt x="80332" y="22266"/>
                  <a:pt x="80332" y="22266"/>
                </a:cubicBezTo>
                <a:cubicBezTo>
                  <a:pt x="81727" y="22266"/>
                  <a:pt x="81727" y="22266"/>
                  <a:pt x="81727" y="22266"/>
                </a:cubicBezTo>
                <a:cubicBezTo>
                  <a:pt x="81727" y="22266"/>
                  <a:pt x="81727" y="22266"/>
                  <a:pt x="80332" y="20886"/>
                </a:cubicBezTo>
                <a:lnTo>
                  <a:pt x="81727" y="20886"/>
                </a:lnTo>
                <a:lnTo>
                  <a:pt x="83122" y="20886"/>
                </a:lnTo>
                <a:close/>
                <a:moveTo>
                  <a:pt x="66179" y="13990"/>
                </a:moveTo>
                <a:lnTo>
                  <a:pt x="66179" y="13990"/>
                </a:lnTo>
                <a:cubicBezTo>
                  <a:pt x="64784" y="13990"/>
                  <a:pt x="64784" y="13990"/>
                  <a:pt x="64784" y="13990"/>
                </a:cubicBezTo>
                <a:cubicBezTo>
                  <a:pt x="64784" y="13990"/>
                  <a:pt x="64784" y="13990"/>
                  <a:pt x="63388" y="13990"/>
                </a:cubicBezTo>
                <a:cubicBezTo>
                  <a:pt x="63388" y="13990"/>
                  <a:pt x="63388" y="13990"/>
                  <a:pt x="64784" y="13990"/>
                </a:cubicBezTo>
                <a:cubicBezTo>
                  <a:pt x="63388" y="13990"/>
                  <a:pt x="61993" y="13990"/>
                  <a:pt x="61993" y="13990"/>
                </a:cubicBezTo>
                <a:cubicBezTo>
                  <a:pt x="61993" y="13990"/>
                  <a:pt x="61993" y="13990"/>
                  <a:pt x="61993" y="12610"/>
                </a:cubicBezTo>
                <a:cubicBezTo>
                  <a:pt x="63388" y="12610"/>
                  <a:pt x="63388" y="12610"/>
                  <a:pt x="63388" y="12610"/>
                </a:cubicBezTo>
                <a:cubicBezTo>
                  <a:pt x="63388" y="13990"/>
                  <a:pt x="63388" y="12610"/>
                  <a:pt x="64784" y="13990"/>
                </a:cubicBezTo>
                <a:lnTo>
                  <a:pt x="64784" y="12610"/>
                </a:lnTo>
                <a:cubicBezTo>
                  <a:pt x="64784" y="12610"/>
                  <a:pt x="64784" y="12610"/>
                  <a:pt x="64784" y="13990"/>
                </a:cubicBezTo>
                <a:cubicBezTo>
                  <a:pt x="64784" y="12610"/>
                  <a:pt x="64784" y="12610"/>
                  <a:pt x="66179" y="12610"/>
                </a:cubicBezTo>
                <a:cubicBezTo>
                  <a:pt x="66179" y="12610"/>
                  <a:pt x="66179" y="13990"/>
                  <a:pt x="67574" y="13990"/>
                </a:cubicBezTo>
                <a:cubicBezTo>
                  <a:pt x="66179" y="13990"/>
                  <a:pt x="66179" y="13990"/>
                  <a:pt x="66179" y="13990"/>
                </a:cubicBezTo>
                <a:close/>
                <a:moveTo>
                  <a:pt x="61993" y="13990"/>
                </a:moveTo>
                <a:lnTo>
                  <a:pt x="61993" y="13990"/>
                </a:lnTo>
                <a:cubicBezTo>
                  <a:pt x="63388" y="13990"/>
                  <a:pt x="63388" y="13990"/>
                  <a:pt x="63388" y="13990"/>
                </a:cubicBezTo>
                <a:lnTo>
                  <a:pt x="63388" y="15369"/>
                </a:lnTo>
                <a:cubicBezTo>
                  <a:pt x="61993" y="15369"/>
                  <a:pt x="61993" y="15369"/>
                  <a:pt x="61993" y="15369"/>
                </a:cubicBezTo>
                <a:cubicBezTo>
                  <a:pt x="61993" y="16748"/>
                  <a:pt x="61993" y="16748"/>
                  <a:pt x="61993" y="16748"/>
                </a:cubicBezTo>
                <a:cubicBezTo>
                  <a:pt x="60598" y="16748"/>
                  <a:pt x="60598" y="16748"/>
                  <a:pt x="60598" y="16748"/>
                </a:cubicBezTo>
                <a:cubicBezTo>
                  <a:pt x="60598" y="16748"/>
                  <a:pt x="60598" y="16748"/>
                  <a:pt x="61993" y="16748"/>
                </a:cubicBezTo>
                <a:cubicBezTo>
                  <a:pt x="60598" y="16748"/>
                  <a:pt x="60598" y="15369"/>
                  <a:pt x="60598" y="15369"/>
                </a:cubicBezTo>
                <a:lnTo>
                  <a:pt x="60598" y="16748"/>
                </a:lnTo>
                <a:cubicBezTo>
                  <a:pt x="59202" y="16748"/>
                  <a:pt x="59202" y="15369"/>
                  <a:pt x="59202" y="15369"/>
                </a:cubicBezTo>
                <a:cubicBezTo>
                  <a:pt x="60598" y="15369"/>
                  <a:pt x="60598" y="15369"/>
                  <a:pt x="60598" y="15369"/>
                </a:cubicBezTo>
                <a:cubicBezTo>
                  <a:pt x="60598" y="15369"/>
                  <a:pt x="60598" y="15369"/>
                  <a:pt x="59202" y="15369"/>
                </a:cubicBezTo>
                <a:cubicBezTo>
                  <a:pt x="59202" y="15369"/>
                  <a:pt x="59202" y="15369"/>
                  <a:pt x="59202" y="13990"/>
                </a:cubicBezTo>
                <a:cubicBezTo>
                  <a:pt x="59202" y="13990"/>
                  <a:pt x="59202" y="13990"/>
                  <a:pt x="57807" y="13990"/>
                </a:cubicBezTo>
                <a:cubicBezTo>
                  <a:pt x="57807" y="13990"/>
                  <a:pt x="57807" y="13990"/>
                  <a:pt x="59202" y="13990"/>
                </a:cubicBezTo>
                <a:cubicBezTo>
                  <a:pt x="59202" y="13990"/>
                  <a:pt x="59202" y="13990"/>
                  <a:pt x="60598" y="13990"/>
                </a:cubicBezTo>
                <a:lnTo>
                  <a:pt x="61993" y="13990"/>
                </a:lnTo>
                <a:close/>
                <a:moveTo>
                  <a:pt x="52225" y="40394"/>
                </a:moveTo>
                <a:lnTo>
                  <a:pt x="52225" y="40394"/>
                </a:lnTo>
                <a:lnTo>
                  <a:pt x="53621" y="40394"/>
                </a:lnTo>
                <a:cubicBezTo>
                  <a:pt x="52225" y="40394"/>
                  <a:pt x="52225" y="40394"/>
                  <a:pt x="52225" y="40394"/>
                </a:cubicBezTo>
                <a:cubicBezTo>
                  <a:pt x="50830" y="40394"/>
                  <a:pt x="50830" y="40394"/>
                  <a:pt x="50830" y="40394"/>
                </a:cubicBezTo>
                <a:cubicBezTo>
                  <a:pt x="50830" y="40394"/>
                  <a:pt x="50830" y="40394"/>
                  <a:pt x="49435" y="40394"/>
                </a:cubicBezTo>
                <a:cubicBezTo>
                  <a:pt x="50830" y="40394"/>
                  <a:pt x="50830" y="40394"/>
                  <a:pt x="50830" y="40394"/>
                </a:cubicBezTo>
                <a:lnTo>
                  <a:pt x="50830" y="39014"/>
                </a:lnTo>
                <a:lnTo>
                  <a:pt x="50830" y="40394"/>
                </a:lnTo>
                <a:cubicBezTo>
                  <a:pt x="50830" y="39014"/>
                  <a:pt x="49435" y="39014"/>
                  <a:pt x="49435" y="39014"/>
                </a:cubicBezTo>
                <a:lnTo>
                  <a:pt x="50830" y="39014"/>
                </a:lnTo>
                <a:cubicBezTo>
                  <a:pt x="50830" y="37635"/>
                  <a:pt x="50830" y="37635"/>
                  <a:pt x="50830" y="37635"/>
                </a:cubicBezTo>
                <a:cubicBezTo>
                  <a:pt x="50830" y="37635"/>
                  <a:pt x="50830" y="37635"/>
                  <a:pt x="49435" y="37635"/>
                </a:cubicBezTo>
                <a:lnTo>
                  <a:pt x="49435" y="36256"/>
                </a:lnTo>
                <a:cubicBezTo>
                  <a:pt x="49435" y="34876"/>
                  <a:pt x="49435" y="34876"/>
                  <a:pt x="49435" y="34876"/>
                </a:cubicBezTo>
                <a:lnTo>
                  <a:pt x="50830" y="34876"/>
                </a:lnTo>
                <a:lnTo>
                  <a:pt x="49435" y="34876"/>
                </a:lnTo>
                <a:cubicBezTo>
                  <a:pt x="50830" y="34876"/>
                  <a:pt x="50830" y="34876"/>
                  <a:pt x="50830" y="34876"/>
                </a:cubicBezTo>
                <a:cubicBezTo>
                  <a:pt x="50830" y="36256"/>
                  <a:pt x="50830" y="36256"/>
                  <a:pt x="50830" y="36256"/>
                </a:cubicBezTo>
                <a:cubicBezTo>
                  <a:pt x="50830" y="37635"/>
                  <a:pt x="50830" y="37635"/>
                  <a:pt x="50830" y="37635"/>
                </a:cubicBezTo>
                <a:cubicBezTo>
                  <a:pt x="52225" y="37635"/>
                  <a:pt x="52225" y="37635"/>
                  <a:pt x="52225" y="37635"/>
                </a:cubicBezTo>
                <a:cubicBezTo>
                  <a:pt x="52225" y="39014"/>
                  <a:pt x="52225" y="39014"/>
                  <a:pt x="52225" y="39014"/>
                </a:cubicBezTo>
                <a:lnTo>
                  <a:pt x="53621" y="39014"/>
                </a:lnTo>
                <a:cubicBezTo>
                  <a:pt x="53621" y="39014"/>
                  <a:pt x="52225" y="39014"/>
                  <a:pt x="52225" y="40394"/>
                </a:cubicBezTo>
                <a:close/>
                <a:moveTo>
                  <a:pt x="49435" y="36256"/>
                </a:moveTo>
                <a:lnTo>
                  <a:pt x="49435" y="36256"/>
                </a:lnTo>
                <a:close/>
                <a:moveTo>
                  <a:pt x="49435" y="37635"/>
                </a:moveTo>
                <a:lnTo>
                  <a:pt x="49435" y="37635"/>
                </a:lnTo>
                <a:cubicBezTo>
                  <a:pt x="49435" y="37635"/>
                  <a:pt x="49435" y="37635"/>
                  <a:pt x="47840" y="37635"/>
                </a:cubicBezTo>
                <a:cubicBezTo>
                  <a:pt x="49435" y="37635"/>
                  <a:pt x="49435" y="39014"/>
                  <a:pt x="49435" y="39014"/>
                </a:cubicBezTo>
                <a:cubicBezTo>
                  <a:pt x="47840" y="39014"/>
                  <a:pt x="47840" y="39014"/>
                  <a:pt x="47840" y="39014"/>
                </a:cubicBezTo>
                <a:cubicBezTo>
                  <a:pt x="46445" y="39014"/>
                  <a:pt x="46445" y="40394"/>
                  <a:pt x="46445" y="40394"/>
                </a:cubicBezTo>
                <a:cubicBezTo>
                  <a:pt x="46445" y="39014"/>
                  <a:pt x="46445" y="39014"/>
                  <a:pt x="46445" y="39014"/>
                </a:cubicBezTo>
                <a:cubicBezTo>
                  <a:pt x="46445" y="39014"/>
                  <a:pt x="46445" y="39014"/>
                  <a:pt x="47840" y="39014"/>
                </a:cubicBezTo>
                <a:cubicBezTo>
                  <a:pt x="46445" y="39014"/>
                  <a:pt x="46445" y="39014"/>
                  <a:pt x="46445" y="37635"/>
                </a:cubicBezTo>
                <a:cubicBezTo>
                  <a:pt x="46445" y="37635"/>
                  <a:pt x="46445" y="37635"/>
                  <a:pt x="47840" y="37635"/>
                </a:cubicBezTo>
                <a:cubicBezTo>
                  <a:pt x="47840" y="37635"/>
                  <a:pt x="47840" y="37635"/>
                  <a:pt x="47840" y="36256"/>
                </a:cubicBezTo>
                <a:cubicBezTo>
                  <a:pt x="47840" y="37635"/>
                  <a:pt x="47840" y="37635"/>
                  <a:pt x="47840" y="37635"/>
                </a:cubicBezTo>
                <a:cubicBezTo>
                  <a:pt x="47840" y="37635"/>
                  <a:pt x="49435" y="36256"/>
                  <a:pt x="49435" y="37635"/>
                </a:cubicBezTo>
                <a:close/>
                <a:moveTo>
                  <a:pt x="46445" y="53004"/>
                </a:moveTo>
                <a:lnTo>
                  <a:pt x="46445" y="53004"/>
                </a:lnTo>
                <a:lnTo>
                  <a:pt x="46445" y="51625"/>
                </a:lnTo>
                <a:lnTo>
                  <a:pt x="47840" y="51625"/>
                </a:lnTo>
                <a:lnTo>
                  <a:pt x="49435" y="50049"/>
                </a:lnTo>
                <a:lnTo>
                  <a:pt x="50830" y="50049"/>
                </a:lnTo>
                <a:cubicBezTo>
                  <a:pt x="50830" y="50049"/>
                  <a:pt x="50830" y="50049"/>
                  <a:pt x="52225" y="50049"/>
                </a:cubicBezTo>
                <a:lnTo>
                  <a:pt x="53621" y="50049"/>
                </a:lnTo>
                <a:cubicBezTo>
                  <a:pt x="53621" y="50049"/>
                  <a:pt x="53621" y="50049"/>
                  <a:pt x="53621" y="48669"/>
                </a:cubicBezTo>
                <a:cubicBezTo>
                  <a:pt x="55016" y="48669"/>
                  <a:pt x="55016" y="50049"/>
                  <a:pt x="55016" y="50049"/>
                </a:cubicBezTo>
                <a:lnTo>
                  <a:pt x="55016" y="48669"/>
                </a:lnTo>
                <a:cubicBezTo>
                  <a:pt x="56411" y="48669"/>
                  <a:pt x="56411" y="48669"/>
                  <a:pt x="56411" y="48669"/>
                </a:cubicBezTo>
                <a:lnTo>
                  <a:pt x="56411" y="50049"/>
                </a:lnTo>
                <a:lnTo>
                  <a:pt x="57807" y="48669"/>
                </a:lnTo>
                <a:cubicBezTo>
                  <a:pt x="57807" y="48669"/>
                  <a:pt x="57807" y="48669"/>
                  <a:pt x="57807" y="50049"/>
                </a:cubicBezTo>
                <a:cubicBezTo>
                  <a:pt x="57807" y="48669"/>
                  <a:pt x="57807" y="48669"/>
                  <a:pt x="57807" y="48669"/>
                </a:cubicBezTo>
                <a:cubicBezTo>
                  <a:pt x="57807" y="50049"/>
                  <a:pt x="57807" y="50049"/>
                  <a:pt x="57807" y="50049"/>
                </a:cubicBezTo>
                <a:lnTo>
                  <a:pt x="57807" y="51625"/>
                </a:lnTo>
                <a:cubicBezTo>
                  <a:pt x="59202" y="51625"/>
                  <a:pt x="59202" y="51625"/>
                  <a:pt x="59202" y="51625"/>
                </a:cubicBezTo>
                <a:cubicBezTo>
                  <a:pt x="59202" y="51625"/>
                  <a:pt x="59202" y="51625"/>
                  <a:pt x="60598" y="51625"/>
                </a:cubicBezTo>
                <a:cubicBezTo>
                  <a:pt x="60598" y="53004"/>
                  <a:pt x="60598" y="53004"/>
                  <a:pt x="60598" y="53004"/>
                </a:cubicBezTo>
                <a:lnTo>
                  <a:pt x="61993" y="53004"/>
                </a:lnTo>
                <a:lnTo>
                  <a:pt x="63388" y="53004"/>
                </a:lnTo>
                <a:cubicBezTo>
                  <a:pt x="63388" y="51625"/>
                  <a:pt x="63388" y="51625"/>
                  <a:pt x="64784" y="51625"/>
                </a:cubicBezTo>
                <a:lnTo>
                  <a:pt x="64784" y="53004"/>
                </a:lnTo>
                <a:cubicBezTo>
                  <a:pt x="66179" y="53004"/>
                  <a:pt x="66179" y="53004"/>
                  <a:pt x="66179" y="53004"/>
                </a:cubicBezTo>
                <a:lnTo>
                  <a:pt x="67574" y="53004"/>
                </a:lnTo>
                <a:cubicBezTo>
                  <a:pt x="67574" y="53004"/>
                  <a:pt x="67574" y="53004"/>
                  <a:pt x="68970" y="53004"/>
                </a:cubicBezTo>
                <a:cubicBezTo>
                  <a:pt x="70365" y="53004"/>
                  <a:pt x="70365" y="53004"/>
                  <a:pt x="70365" y="53004"/>
                </a:cubicBezTo>
                <a:cubicBezTo>
                  <a:pt x="70365" y="53004"/>
                  <a:pt x="70365" y="53004"/>
                  <a:pt x="71960" y="54384"/>
                </a:cubicBezTo>
                <a:cubicBezTo>
                  <a:pt x="70365" y="54384"/>
                  <a:pt x="70365" y="54384"/>
                  <a:pt x="70365" y="54384"/>
                </a:cubicBezTo>
                <a:cubicBezTo>
                  <a:pt x="70365" y="55763"/>
                  <a:pt x="70365" y="55763"/>
                  <a:pt x="70365" y="55763"/>
                </a:cubicBezTo>
                <a:lnTo>
                  <a:pt x="71960" y="57142"/>
                </a:lnTo>
                <a:lnTo>
                  <a:pt x="71960" y="58522"/>
                </a:lnTo>
                <a:cubicBezTo>
                  <a:pt x="73355" y="58522"/>
                  <a:pt x="71960" y="59901"/>
                  <a:pt x="73355" y="59901"/>
                </a:cubicBezTo>
                <a:cubicBezTo>
                  <a:pt x="73355" y="61280"/>
                  <a:pt x="73355" y="61280"/>
                  <a:pt x="74750" y="62660"/>
                </a:cubicBezTo>
                <a:lnTo>
                  <a:pt x="74750" y="61280"/>
                </a:lnTo>
                <a:lnTo>
                  <a:pt x="74750" y="62660"/>
                </a:lnTo>
                <a:cubicBezTo>
                  <a:pt x="74750" y="62660"/>
                  <a:pt x="74750" y="62660"/>
                  <a:pt x="76146" y="62660"/>
                </a:cubicBezTo>
                <a:lnTo>
                  <a:pt x="76146" y="64039"/>
                </a:lnTo>
                <a:cubicBezTo>
                  <a:pt x="77541" y="64039"/>
                  <a:pt x="77541" y="64039"/>
                  <a:pt x="77541" y="64039"/>
                </a:cubicBezTo>
                <a:cubicBezTo>
                  <a:pt x="78936" y="64039"/>
                  <a:pt x="78936" y="64039"/>
                  <a:pt x="78936" y="64039"/>
                </a:cubicBezTo>
                <a:lnTo>
                  <a:pt x="80332" y="64039"/>
                </a:lnTo>
                <a:cubicBezTo>
                  <a:pt x="80332" y="64039"/>
                  <a:pt x="80332" y="64039"/>
                  <a:pt x="80332" y="65418"/>
                </a:cubicBezTo>
                <a:lnTo>
                  <a:pt x="78936" y="65418"/>
                </a:lnTo>
                <a:cubicBezTo>
                  <a:pt x="78936" y="65418"/>
                  <a:pt x="78936" y="65418"/>
                  <a:pt x="78936" y="66798"/>
                </a:cubicBezTo>
                <a:cubicBezTo>
                  <a:pt x="78936" y="68374"/>
                  <a:pt x="78936" y="68374"/>
                  <a:pt x="77541" y="68374"/>
                </a:cubicBezTo>
                <a:cubicBezTo>
                  <a:pt x="77541" y="68374"/>
                  <a:pt x="77541" y="68374"/>
                  <a:pt x="77541" y="69753"/>
                </a:cubicBezTo>
                <a:lnTo>
                  <a:pt x="76146" y="69753"/>
                </a:lnTo>
                <a:cubicBezTo>
                  <a:pt x="76146" y="71133"/>
                  <a:pt x="74750" y="71133"/>
                  <a:pt x="74750" y="71133"/>
                </a:cubicBezTo>
                <a:cubicBezTo>
                  <a:pt x="74750" y="72512"/>
                  <a:pt x="74750" y="72512"/>
                  <a:pt x="74750" y="72512"/>
                </a:cubicBezTo>
                <a:lnTo>
                  <a:pt x="73355" y="72512"/>
                </a:lnTo>
                <a:lnTo>
                  <a:pt x="73355" y="73891"/>
                </a:lnTo>
                <a:cubicBezTo>
                  <a:pt x="73355" y="73891"/>
                  <a:pt x="73355" y="73891"/>
                  <a:pt x="73355" y="75270"/>
                </a:cubicBezTo>
                <a:cubicBezTo>
                  <a:pt x="74750" y="76650"/>
                  <a:pt x="74750" y="76650"/>
                  <a:pt x="74750" y="76650"/>
                </a:cubicBezTo>
                <a:cubicBezTo>
                  <a:pt x="74750" y="78029"/>
                  <a:pt x="74750" y="78029"/>
                  <a:pt x="74750" y="78029"/>
                </a:cubicBezTo>
                <a:lnTo>
                  <a:pt x="74750" y="79408"/>
                </a:lnTo>
                <a:cubicBezTo>
                  <a:pt x="74750" y="79408"/>
                  <a:pt x="74750" y="79408"/>
                  <a:pt x="73355" y="79408"/>
                </a:cubicBezTo>
                <a:cubicBezTo>
                  <a:pt x="71960" y="80788"/>
                  <a:pt x="71960" y="80788"/>
                  <a:pt x="71960" y="80788"/>
                </a:cubicBezTo>
                <a:lnTo>
                  <a:pt x="71960" y="82167"/>
                </a:lnTo>
                <a:lnTo>
                  <a:pt x="71960" y="83546"/>
                </a:lnTo>
                <a:cubicBezTo>
                  <a:pt x="71960" y="83546"/>
                  <a:pt x="70365" y="83546"/>
                  <a:pt x="70365" y="84926"/>
                </a:cubicBezTo>
                <a:lnTo>
                  <a:pt x="70365" y="86305"/>
                </a:lnTo>
                <a:lnTo>
                  <a:pt x="68970" y="86305"/>
                </a:lnTo>
                <a:cubicBezTo>
                  <a:pt x="68970" y="87684"/>
                  <a:pt x="67574" y="87684"/>
                  <a:pt x="67574" y="89064"/>
                </a:cubicBezTo>
                <a:cubicBezTo>
                  <a:pt x="66179" y="89064"/>
                  <a:pt x="66179" y="89064"/>
                  <a:pt x="66179" y="89064"/>
                </a:cubicBezTo>
                <a:cubicBezTo>
                  <a:pt x="64784" y="89064"/>
                  <a:pt x="64784" y="89064"/>
                  <a:pt x="64784" y="89064"/>
                </a:cubicBezTo>
                <a:lnTo>
                  <a:pt x="63388" y="89064"/>
                </a:lnTo>
                <a:cubicBezTo>
                  <a:pt x="63388" y="90640"/>
                  <a:pt x="63388" y="89064"/>
                  <a:pt x="63388" y="89064"/>
                </a:cubicBezTo>
                <a:cubicBezTo>
                  <a:pt x="63388" y="90640"/>
                  <a:pt x="63388" y="90640"/>
                  <a:pt x="63388" y="90640"/>
                </a:cubicBezTo>
                <a:cubicBezTo>
                  <a:pt x="61993" y="90640"/>
                  <a:pt x="61993" y="89064"/>
                  <a:pt x="61993" y="89064"/>
                </a:cubicBezTo>
                <a:cubicBezTo>
                  <a:pt x="61993" y="87684"/>
                  <a:pt x="61993" y="87684"/>
                  <a:pt x="61993" y="87684"/>
                </a:cubicBezTo>
                <a:cubicBezTo>
                  <a:pt x="61993" y="87684"/>
                  <a:pt x="61993" y="86305"/>
                  <a:pt x="60598" y="86305"/>
                </a:cubicBezTo>
                <a:cubicBezTo>
                  <a:pt x="60598" y="84926"/>
                  <a:pt x="60598" y="84926"/>
                  <a:pt x="60598" y="84926"/>
                </a:cubicBezTo>
                <a:cubicBezTo>
                  <a:pt x="60598" y="84926"/>
                  <a:pt x="60598" y="84926"/>
                  <a:pt x="60598" y="83546"/>
                </a:cubicBezTo>
                <a:cubicBezTo>
                  <a:pt x="60598" y="82167"/>
                  <a:pt x="59202" y="82167"/>
                  <a:pt x="59202" y="82167"/>
                </a:cubicBezTo>
                <a:lnTo>
                  <a:pt x="59202" y="80788"/>
                </a:lnTo>
                <a:cubicBezTo>
                  <a:pt x="59202" y="79408"/>
                  <a:pt x="59202" y="79408"/>
                  <a:pt x="59202" y="79408"/>
                </a:cubicBezTo>
                <a:lnTo>
                  <a:pt x="59202" y="78029"/>
                </a:lnTo>
                <a:cubicBezTo>
                  <a:pt x="59202" y="76650"/>
                  <a:pt x="59202" y="76650"/>
                  <a:pt x="59202" y="76650"/>
                </a:cubicBezTo>
                <a:cubicBezTo>
                  <a:pt x="59202" y="75270"/>
                  <a:pt x="59202" y="75270"/>
                  <a:pt x="59202" y="75270"/>
                </a:cubicBezTo>
                <a:cubicBezTo>
                  <a:pt x="59202" y="75270"/>
                  <a:pt x="59202" y="75270"/>
                  <a:pt x="59202" y="73891"/>
                </a:cubicBezTo>
                <a:lnTo>
                  <a:pt x="59202" y="72512"/>
                </a:lnTo>
                <a:cubicBezTo>
                  <a:pt x="57807" y="72512"/>
                  <a:pt x="57807" y="72512"/>
                  <a:pt x="57807" y="72512"/>
                </a:cubicBezTo>
                <a:cubicBezTo>
                  <a:pt x="57807" y="71133"/>
                  <a:pt x="57807" y="71133"/>
                  <a:pt x="57807" y="71133"/>
                </a:cubicBezTo>
                <a:cubicBezTo>
                  <a:pt x="56411" y="71133"/>
                  <a:pt x="56411" y="71133"/>
                  <a:pt x="56411" y="71133"/>
                </a:cubicBezTo>
                <a:cubicBezTo>
                  <a:pt x="57807" y="71133"/>
                  <a:pt x="57807" y="71133"/>
                  <a:pt x="57807" y="69753"/>
                </a:cubicBezTo>
                <a:lnTo>
                  <a:pt x="57807" y="68374"/>
                </a:lnTo>
                <a:cubicBezTo>
                  <a:pt x="56411" y="68374"/>
                  <a:pt x="57807" y="68374"/>
                  <a:pt x="56411" y="68374"/>
                </a:cubicBezTo>
                <a:cubicBezTo>
                  <a:pt x="56411" y="68374"/>
                  <a:pt x="55016" y="68374"/>
                  <a:pt x="55016" y="66798"/>
                </a:cubicBezTo>
                <a:cubicBezTo>
                  <a:pt x="55016" y="66798"/>
                  <a:pt x="55016" y="66798"/>
                  <a:pt x="53621" y="66798"/>
                </a:cubicBezTo>
                <a:cubicBezTo>
                  <a:pt x="52225" y="66798"/>
                  <a:pt x="52225" y="66798"/>
                  <a:pt x="52225" y="66798"/>
                </a:cubicBezTo>
                <a:lnTo>
                  <a:pt x="50830" y="68374"/>
                </a:lnTo>
                <a:lnTo>
                  <a:pt x="50830" y="66798"/>
                </a:lnTo>
                <a:cubicBezTo>
                  <a:pt x="50830" y="66798"/>
                  <a:pt x="50830" y="66798"/>
                  <a:pt x="50830" y="68374"/>
                </a:cubicBezTo>
                <a:cubicBezTo>
                  <a:pt x="50830" y="68374"/>
                  <a:pt x="50830" y="66798"/>
                  <a:pt x="49435" y="66798"/>
                </a:cubicBezTo>
                <a:cubicBezTo>
                  <a:pt x="49435" y="68374"/>
                  <a:pt x="49435" y="68374"/>
                  <a:pt x="49435" y="68374"/>
                </a:cubicBezTo>
                <a:cubicBezTo>
                  <a:pt x="47840" y="68374"/>
                  <a:pt x="47840" y="68374"/>
                  <a:pt x="47840" y="68374"/>
                </a:cubicBezTo>
                <a:cubicBezTo>
                  <a:pt x="46445" y="66798"/>
                  <a:pt x="46445" y="66798"/>
                  <a:pt x="46445" y="66798"/>
                </a:cubicBezTo>
                <a:cubicBezTo>
                  <a:pt x="45049" y="66798"/>
                  <a:pt x="45049" y="66798"/>
                  <a:pt x="45049" y="66798"/>
                </a:cubicBezTo>
                <a:cubicBezTo>
                  <a:pt x="45049" y="65418"/>
                  <a:pt x="45049" y="65418"/>
                  <a:pt x="45049" y="65418"/>
                </a:cubicBezTo>
                <a:cubicBezTo>
                  <a:pt x="45049" y="65418"/>
                  <a:pt x="43654" y="65418"/>
                  <a:pt x="43654" y="64039"/>
                </a:cubicBezTo>
                <a:cubicBezTo>
                  <a:pt x="43654" y="64039"/>
                  <a:pt x="43654" y="64039"/>
                  <a:pt x="42259" y="64039"/>
                </a:cubicBezTo>
                <a:cubicBezTo>
                  <a:pt x="42259" y="62660"/>
                  <a:pt x="42259" y="62660"/>
                  <a:pt x="42259" y="62660"/>
                </a:cubicBezTo>
                <a:cubicBezTo>
                  <a:pt x="43654" y="62660"/>
                  <a:pt x="43654" y="62660"/>
                  <a:pt x="43654" y="62660"/>
                </a:cubicBezTo>
                <a:cubicBezTo>
                  <a:pt x="42259" y="62660"/>
                  <a:pt x="42259" y="62660"/>
                  <a:pt x="42259" y="62660"/>
                </a:cubicBezTo>
                <a:lnTo>
                  <a:pt x="43654" y="61280"/>
                </a:lnTo>
                <a:lnTo>
                  <a:pt x="43654" y="59901"/>
                </a:lnTo>
                <a:cubicBezTo>
                  <a:pt x="43654" y="59901"/>
                  <a:pt x="43654" y="58522"/>
                  <a:pt x="42259" y="58522"/>
                </a:cubicBezTo>
                <a:cubicBezTo>
                  <a:pt x="43654" y="58522"/>
                  <a:pt x="43654" y="58522"/>
                  <a:pt x="43654" y="58522"/>
                </a:cubicBezTo>
                <a:cubicBezTo>
                  <a:pt x="43654" y="57142"/>
                  <a:pt x="43654" y="57142"/>
                  <a:pt x="43654" y="57142"/>
                </a:cubicBezTo>
                <a:cubicBezTo>
                  <a:pt x="43654" y="55763"/>
                  <a:pt x="43654" y="55763"/>
                  <a:pt x="43654" y="55763"/>
                </a:cubicBezTo>
                <a:lnTo>
                  <a:pt x="45049" y="55763"/>
                </a:lnTo>
                <a:lnTo>
                  <a:pt x="45049" y="54384"/>
                </a:lnTo>
                <a:cubicBezTo>
                  <a:pt x="46445" y="54384"/>
                  <a:pt x="46445" y="54384"/>
                  <a:pt x="46445" y="54384"/>
                </a:cubicBezTo>
                <a:cubicBezTo>
                  <a:pt x="46445" y="53004"/>
                  <a:pt x="46445" y="53004"/>
                  <a:pt x="46445" y="53004"/>
                </a:cubicBezTo>
                <a:close/>
                <a:moveTo>
                  <a:pt x="43654" y="29359"/>
                </a:moveTo>
                <a:lnTo>
                  <a:pt x="43654" y="29359"/>
                </a:lnTo>
                <a:cubicBezTo>
                  <a:pt x="43654" y="29359"/>
                  <a:pt x="43654" y="29359"/>
                  <a:pt x="43654" y="30738"/>
                </a:cubicBezTo>
                <a:cubicBezTo>
                  <a:pt x="42259" y="30738"/>
                  <a:pt x="42259" y="30738"/>
                  <a:pt x="42259" y="30738"/>
                </a:cubicBezTo>
                <a:lnTo>
                  <a:pt x="40863" y="30738"/>
                </a:lnTo>
                <a:lnTo>
                  <a:pt x="39468" y="30738"/>
                </a:lnTo>
                <a:cubicBezTo>
                  <a:pt x="39468" y="29359"/>
                  <a:pt x="40863" y="29359"/>
                  <a:pt x="40863" y="29359"/>
                </a:cubicBezTo>
                <a:cubicBezTo>
                  <a:pt x="39468" y="29359"/>
                  <a:pt x="39468" y="29359"/>
                  <a:pt x="39468" y="29359"/>
                </a:cubicBezTo>
                <a:cubicBezTo>
                  <a:pt x="39468" y="29359"/>
                  <a:pt x="39468" y="29359"/>
                  <a:pt x="40863" y="29359"/>
                </a:cubicBezTo>
                <a:cubicBezTo>
                  <a:pt x="39468" y="29359"/>
                  <a:pt x="39468" y="29359"/>
                  <a:pt x="39468" y="27783"/>
                </a:cubicBezTo>
                <a:cubicBezTo>
                  <a:pt x="39468" y="27783"/>
                  <a:pt x="39468" y="29359"/>
                  <a:pt x="39468" y="27783"/>
                </a:cubicBezTo>
                <a:lnTo>
                  <a:pt x="40863" y="27783"/>
                </a:lnTo>
                <a:cubicBezTo>
                  <a:pt x="40863" y="29359"/>
                  <a:pt x="40863" y="29359"/>
                  <a:pt x="40863" y="29359"/>
                </a:cubicBezTo>
                <a:cubicBezTo>
                  <a:pt x="40863" y="27783"/>
                  <a:pt x="40863" y="27783"/>
                  <a:pt x="40863" y="27783"/>
                </a:cubicBezTo>
                <a:lnTo>
                  <a:pt x="42259" y="27783"/>
                </a:lnTo>
                <a:cubicBezTo>
                  <a:pt x="42259" y="27783"/>
                  <a:pt x="42259" y="27783"/>
                  <a:pt x="43654" y="27783"/>
                </a:cubicBezTo>
                <a:lnTo>
                  <a:pt x="45049" y="27783"/>
                </a:lnTo>
                <a:cubicBezTo>
                  <a:pt x="45049" y="29359"/>
                  <a:pt x="45049" y="29359"/>
                  <a:pt x="45049" y="29359"/>
                </a:cubicBezTo>
                <a:cubicBezTo>
                  <a:pt x="45049" y="29359"/>
                  <a:pt x="45049" y="29359"/>
                  <a:pt x="43654" y="29359"/>
                </a:cubicBezTo>
                <a:close/>
                <a:moveTo>
                  <a:pt x="56411" y="68374"/>
                </a:moveTo>
                <a:lnTo>
                  <a:pt x="56411" y="68374"/>
                </a:lnTo>
                <a:close/>
                <a:moveTo>
                  <a:pt x="76146" y="82167"/>
                </a:moveTo>
                <a:lnTo>
                  <a:pt x="76146" y="82167"/>
                </a:lnTo>
                <a:lnTo>
                  <a:pt x="76146" y="80788"/>
                </a:lnTo>
                <a:cubicBezTo>
                  <a:pt x="76146" y="80788"/>
                  <a:pt x="76146" y="80788"/>
                  <a:pt x="76146" y="79408"/>
                </a:cubicBezTo>
                <a:cubicBezTo>
                  <a:pt x="77541" y="79408"/>
                  <a:pt x="77541" y="79408"/>
                  <a:pt x="77541" y="79408"/>
                </a:cubicBezTo>
                <a:cubicBezTo>
                  <a:pt x="77541" y="78029"/>
                  <a:pt x="77541" y="78029"/>
                  <a:pt x="77541" y="78029"/>
                </a:cubicBezTo>
                <a:cubicBezTo>
                  <a:pt x="77541" y="78029"/>
                  <a:pt x="77541" y="78029"/>
                  <a:pt x="78936" y="78029"/>
                </a:cubicBezTo>
                <a:cubicBezTo>
                  <a:pt x="78936" y="78029"/>
                  <a:pt x="78936" y="78029"/>
                  <a:pt x="78936" y="76650"/>
                </a:cubicBezTo>
                <a:cubicBezTo>
                  <a:pt x="78936" y="76650"/>
                  <a:pt x="78936" y="76650"/>
                  <a:pt x="78936" y="78029"/>
                </a:cubicBezTo>
                <a:cubicBezTo>
                  <a:pt x="80332" y="78029"/>
                  <a:pt x="78936" y="78029"/>
                  <a:pt x="80332" y="78029"/>
                </a:cubicBezTo>
                <a:cubicBezTo>
                  <a:pt x="80332" y="78029"/>
                  <a:pt x="80332" y="78029"/>
                  <a:pt x="80332" y="79408"/>
                </a:cubicBezTo>
                <a:cubicBezTo>
                  <a:pt x="78936" y="79408"/>
                  <a:pt x="78936" y="79408"/>
                  <a:pt x="78936" y="79408"/>
                </a:cubicBezTo>
                <a:lnTo>
                  <a:pt x="78936" y="80788"/>
                </a:lnTo>
                <a:cubicBezTo>
                  <a:pt x="78936" y="80788"/>
                  <a:pt x="78936" y="82167"/>
                  <a:pt x="78936" y="83546"/>
                </a:cubicBezTo>
                <a:cubicBezTo>
                  <a:pt x="78936" y="83546"/>
                  <a:pt x="77541" y="83546"/>
                  <a:pt x="77541" y="84926"/>
                </a:cubicBezTo>
                <a:cubicBezTo>
                  <a:pt x="76146" y="84926"/>
                  <a:pt x="76146" y="84926"/>
                  <a:pt x="76146" y="83546"/>
                </a:cubicBezTo>
                <a:cubicBezTo>
                  <a:pt x="76146" y="83546"/>
                  <a:pt x="76146" y="83546"/>
                  <a:pt x="76146" y="82167"/>
                </a:cubicBezTo>
                <a:close/>
                <a:moveTo>
                  <a:pt x="70365" y="50049"/>
                </a:moveTo>
                <a:lnTo>
                  <a:pt x="70365" y="50049"/>
                </a:lnTo>
                <a:close/>
                <a:moveTo>
                  <a:pt x="66179" y="50049"/>
                </a:moveTo>
                <a:lnTo>
                  <a:pt x="66179" y="50049"/>
                </a:lnTo>
                <a:cubicBezTo>
                  <a:pt x="64784" y="50049"/>
                  <a:pt x="64784" y="50049"/>
                  <a:pt x="64784" y="50049"/>
                </a:cubicBezTo>
                <a:cubicBezTo>
                  <a:pt x="66179" y="50049"/>
                  <a:pt x="66179" y="50049"/>
                  <a:pt x="66179" y="50049"/>
                </a:cubicBezTo>
                <a:close/>
                <a:moveTo>
                  <a:pt x="60598" y="48669"/>
                </a:moveTo>
                <a:lnTo>
                  <a:pt x="60598" y="48669"/>
                </a:lnTo>
                <a:lnTo>
                  <a:pt x="60598" y="50049"/>
                </a:lnTo>
                <a:cubicBezTo>
                  <a:pt x="60598" y="48669"/>
                  <a:pt x="59202" y="48669"/>
                  <a:pt x="59202" y="48669"/>
                </a:cubicBezTo>
                <a:lnTo>
                  <a:pt x="60598" y="48669"/>
                </a:lnTo>
                <a:close/>
                <a:moveTo>
                  <a:pt x="57807" y="47290"/>
                </a:moveTo>
                <a:lnTo>
                  <a:pt x="57807" y="47290"/>
                </a:lnTo>
                <a:cubicBezTo>
                  <a:pt x="56411" y="47290"/>
                  <a:pt x="56411" y="48669"/>
                  <a:pt x="56411" y="48669"/>
                </a:cubicBezTo>
                <a:cubicBezTo>
                  <a:pt x="56411" y="47290"/>
                  <a:pt x="56411" y="47290"/>
                  <a:pt x="56411" y="47290"/>
                </a:cubicBezTo>
                <a:cubicBezTo>
                  <a:pt x="56411" y="47290"/>
                  <a:pt x="56411" y="47290"/>
                  <a:pt x="57807" y="47290"/>
                </a:cubicBezTo>
                <a:close/>
                <a:moveTo>
                  <a:pt x="57807" y="45911"/>
                </a:moveTo>
                <a:lnTo>
                  <a:pt x="57807" y="45911"/>
                </a:lnTo>
                <a:cubicBezTo>
                  <a:pt x="56411" y="45911"/>
                  <a:pt x="56411" y="45911"/>
                  <a:pt x="56411" y="45911"/>
                </a:cubicBezTo>
                <a:lnTo>
                  <a:pt x="57807" y="45911"/>
                </a:lnTo>
                <a:close/>
                <a:moveTo>
                  <a:pt x="40863" y="20886"/>
                </a:moveTo>
                <a:lnTo>
                  <a:pt x="40863" y="20886"/>
                </a:lnTo>
                <a:lnTo>
                  <a:pt x="39468" y="20886"/>
                </a:lnTo>
                <a:cubicBezTo>
                  <a:pt x="39468" y="20886"/>
                  <a:pt x="39468" y="20886"/>
                  <a:pt x="39468" y="19507"/>
                </a:cubicBezTo>
                <a:cubicBezTo>
                  <a:pt x="39468" y="19507"/>
                  <a:pt x="39468" y="19507"/>
                  <a:pt x="40863" y="19507"/>
                </a:cubicBezTo>
                <a:cubicBezTo>
                  <a:pt x="40863" y="19507"/>
                  <a:pt x="39468" y="19507"/>
                  <a:pt x="39468" y="20886"/>
                </a:cubicBezTo>
                <a:cubicBezTo>
                  <a:pt x="40863" y="20886"/>
                  <a:pt x="40863" y="20886"/>
                  <a:pt x="40863" y="20886"/>
                </a:cubicBezTo>
                <a:close/>
                <a:moveTo>
                  <a:pt x="39468" y="19507"/>
                </a:moveTo>
                <a:lnTo>
                  <a:pt x="39468" y="19507"/>
                </a:lnTo>
                <a:close/>
                <a:moveTo>
                  <a:pt x="38073" y="19507"/>
                </a:moveTo>
                <a:lnTo>
                  <a:pt x="38073" y="19507"/>
                </a:lnTo>
                <a:lnTo>
                  <a:pt x="39468" y="19507"/>
                </a:lnTo>
                <a:lnTo>
                  <a:pt x="38073" y="19507"/>
                </a:lnTo>
                <a:close/>
                <a:moveTo>
                  <a:pt x="39468" y="18128"/>
                </a:moveTo>
                <a:lnTo>
                  <a:pt x="39468" y="18128"/>
                </a:lnTo>
                <a:lnTo>
                  <a:pt x="39468" y="16748"/>
                </a:lnTo>
                <a:lnTo>
                  <a:pt x="39468" y="18128"/>
                </a:lnTo>
                <a:close/>
                <a:moveTo>
                  <a:pt x="39468" y="18128"/>
                </a:moveTo>
                <a:lnTo>
                  <a:pt x="39468" y="18128"/>
                </a:lnTo>
                <a:close/>
                <a:moveTo>
                  <a:pt x="39468" y="18128"/>
                </a:moveTo>
                <a:lnTo>
                  <a:pt x="39468" y="18128"/>
                </a:lnTo>
                <a:close/>
                <a:moveTo>
                  <a:pt x="39468" y="18128"/>
                </a:moveTo>
                <a:lnTo>
                  <a:pt x="39468" y="18128"/>
                </a:lnTo>
                <a:close/>
                <a:moveTo>
                  <a:pt x="39468" y="22266"/>
                </a:moveTo>
                <a:lnTo>
                  <a:pt x="39468" y="22266"/>
                </a:lnTo>
                <a:close/>
                <a:moveTo>
                  <a:pt x="30897" y="34876"/>
                </a:moveTo>
                <a:lnTo>
                  <a:pt x="30897" y="34876"/>
                </a:lnTo>
                <a:close/>
                <a:moveTo>
                  <a:pt x="26710" y="47290"/>
                </a:moveTo>
                <a:lnTo>
                  <a:pt x="26710" y="47290"/>
                </a:lnTo>
                <a:cubicBezTo>
                  <a:pt x="26710" y="45911"/>
                  <a:pt x="26710" y="45911"/>
                  <a:pt x="26710" y="45911"/>
                </a:cubicBezTo>
                <a:lnTo>
                  <a:pt x="26710" y="47290"/>
                </a:lnTo>
                <a:lnTo>
                  <a:pt x="26710" y="45911"/>
                </a:lnTo>
                <a:cubicBezTo>
                  <a:pt x="25315" y="45911"/>
                  <a:pt x="25315" y="45911"/>
                  <a:pt x="25315" y="45911"/>
                </a:cubicBezTo>
                <a:lnTo>
                  <a:pt x="23920" y="45911"/>
                </a:lnTo>
                <a:lnTo>
                  <a:pt x="25315" y="45911"/>
                </a:lnTo>
                <a:cubicBezTo>
                  <a:pt x="25315" y="44532"/>
                  <a:pt x="25315" y="44532"/>
                  <a:pt x="25315" y="44532"/>
                </a:cubicBezTo>
                <a:cubicBezTo>
                  <a:pt x="25315" y="44532"/>
                  <a:pt x="25315" y="44532"/>
                  <a:pt x="25315" y="43152"/>
                </a:cubicBezTo>
                <a:lnTo>
                  <a:pt x="26710" y="43152"/>
                </a:lnTo>
                <a:cubicBezTo>
                  <a:pt x="26710" y="44532"/>
                  <a:pt x="25315" y="44532"/>
                  <a:pt x="25315" y="44532"/>
                </a:cubicBezTo>
                <a:cubicBezTo>
                  <a:pt x="25315" y="44532"/>
                  <a:pt x="25315" y="44532"/>
                  <a:pt x="26710" y="44532"/>
                </a:cubicBezTo>
                <a:cubicBezTo>
                  <a:pt x="26710" y="44532"/>
                  <a:pt x="26710" y="45911"/>
                  <a:pt x="26710" y="44532"/>
                </a:cubicBezTo>
                <a:cubicBezTo>
                  <a:pt x="26710" y="44532"/>
                  <a:pt x="26710" y="44532"/>
                  <a:pt x="28106" y="44532"/>
                </a:cubicBezTo>
                <a:cubicBezTo>
                  <a:pt x="26710" y="45911"/>
                  <a:pt x="26710" y="45911"/>
                  <a:pt x="26710" y="45911"/>
                </a:cubicBezTo>
                <a:lnTo>
                  <a:pt x="28106" y="45911"/>
                </a:lnTo>
                <a:cubicBezTo>
                  <a:pt x="28106" y="45911"/>
                  <a:pt x="28106" y="45911"/>
                  <a:pt x="26710" y="45911"/>
                </a:cubicBezTo>
                <a:cubicBezTo>
                  <a:pt x="28106" y="45911"/>
                  <a:pt x="28106" y="45911"/>
                  <a:pt x="28106" y="45911"/>
                </a:cubicBezTo>
                <a:lnTo>
                  <a:pt x="28106" y="47290"/>
                </a:lnTo>
                <a:cubicBezTo>
                  <a:pt x="28106" y="47290"/>
                  <a:pt x="28106" y="47290"/>
                  <a:pt x="26710" y="47290"/>
                </a:cubicBezTo>
                <a:close/>
                <a:moveTo>
                  <a:pt x="26710" y="78029"/>
                </a:moveTo>
                <a:lnTo>
                  <a:pt x="26710" y="78029"/>
                </a:lnTo>
                <a:lnTo>
                  <a:pt x="26710" y="76650"/>
                </a:lnTo>
                <a:lnTo>
                  <a:pt x="26710" y="78029"/>
                </a:lnTo>
                <a:close/>
                <a:moveTo>
                  <a:pt x="26710" y="25024"/>
                </a:moveTo>
                <a:lnTo>
                  <a:pt x="26710" y="25024"/>
                </a:lnTo>
                <a:cubicBezTo>
                  <a:pt x="26710" y="26403"/>
                  <a:pt x="26710" y="26403"/>
                  <a:pt x="26710" y="26403"/>
                </a:cubicBezTo>
                <a:cubicBezTo>
                  <a:pt x="26710" y="26403"/>
                  <a:pt x="26710" y="26403"/>
                  <a:pt x="26710" y="25024"/>
                </a:cubicBezTo>
                <a:close/>
                <a:moveTo>
                  <a:pt x="22524" y="47290"/>
                </a:moveTo>
                <a:lnTo>
                  <a:pt x="22524" y="47290"/>
                </a:lnTo>
                <a:lnTo>
                  <a:pt x="23920" y="47290"/>
                </a:lnTo>
                <a:cubicBezTo>
                  <a:pt x="23920" y="47290"/>
                  <a:pt x="23920" y="47290"/>
                  <a:pt x="22524" y="47290"/>
                </a:cubicBezTo>
                <a:close/>
                <a:moveTo>
                  <a:pt x="19734" y="64039"/>
                </a:moveTo>
                <a:lnTo>
                  <a:pt x="19734" y="64039"/>
                </a:lnTo>
                <a:lnTo>
                  <a:pt x="21129" y="64039"/>
                </a:lnTo>
                <a:cubicBezTo>
                  <a:pt x="21129" y="64039"/>
                  <a:pt x="21129" y="64039"/>
                  <a:pt x="19734" y="64039"/>
                </a:cubicBezTo>
                <a:close/>
                <a:moveTo>
                  <a:pt x="19734" y="71133"/>
                </a:moveTo>
                <a:lnTo>
                  <a:pt x="19734" y="71133"/>
                </a:lnTo>
                <a:lnTo>
                  <a:pt x="21129" y="71133"/>
                </a:lnTo>
                <a:cubicBezTo>
                  <a:pt x="19734" y="71133"/>
                  <a:pt x="21129" y="71133"/>
                  <a:pt x="19734" y="71133"/>
                </a:cubicBezTo>
                <a:close/>
                <a:moveTo>
                  <a:pt x="18338" y="64039"/>
                </a:moveTo>
                <a:lnTo>
                  <a:pt x="18338" y="64039"/>
                </a:lnTo>
                <a:cubicBezTo>
                  <a:pt x="18338" y="64039"/>
                  <a:pt x="18338" y="64039"/>
                  <a:pt x="16943" y="64039"/>
                </a:cubicBezTo>
                <a:cubicBezTo>
                  <a:pt x="16943" y="64039"/>
                  <a:pt x="16943" y="64039"/>
                  <a:pt x="15548" y="64039"/>
                </a:cubicBezTo>
                <a:cubicBezTo>
                  <a:pt x="16943" y="64039"/>
                  <a:pt x="16943" y="64039"/>
                  <a:pt x="16943" y="64039"/>
                </a:cubicBezTo>
                <a:lnTo>
                  <a:pt x="18338" y="64039"/>
                </a:lnTo>
                <a:lnTo>
                  <a:pt x="19734" y="64039"/>
                </a:lnTo>
                <a:cubicBezTo>
                  <a:pt x="18338" y="64039"/>
                  <a:pt x="18338" y="64039"/>
                  <a:pt x="18338" y="64039"/>
                </a:cubicBezTo>
                <a:close/>
                <a:moveTo>
                  <a:pt x="15548" y="54384"/>
                </a:moveTo>
                <a:lnTo>
                  <a:pt x="15548" y="54384"/>
                </a:lnTo>
                <a:close/>
                <a:moveTo>
                  <a:pt x="15548" y="54384"/>
                </a:moveTo>
                <a:lnTo>
                  <a:pt x="15548" y="54384"/>
                </a:lnTo>
                <a:close/>
                <a:moveTo>
                  <a:pt x="15548" y="54384"/>
                </a:moveTo>
                <a:lnTo>
                  <a:pt x="15548" y="54384"/>
                </a:lnTo>
                <a:close/>
                <a:moveTo>
                  <a:pt x="14152" y="64039"/>
                </a:moveTo>
                <a:lnTo>
                  <a:pt x="14152" y="64039"/>
                </a:lnTo>
                <a:cubicBezTo>
                  <a:pt x="14152" y="64039"/>
                  <a:pt x="14152" y="64039"/>
                  <a:pt x="15548" y="64039"/>
                </a:cubicBezTo>
                <a:cubicBezTo>
                  <a:pt x="14152" y="64039"/>
                  <a:pt x="14152" y="64039"/>
                  <a:pt x="14152" y="64039"/>
                </a:cubicBezTo>
                <a:close/>
                <a:moveTo>
                  <a:pt x="95880" y="65418"/>
                </a:moveTo>
                <a:lnTo>
                  <a:pt x="95880" y="65418"/>
                </a:lnTo>
                <a:lnTo>
                  <a:pt x="97275" y="65418"/>
                </a:lnTo>
                <a:lnTo>
                  <a:pt x="97275" y="66798"/>
                </a:lnTo>
                <a:cubicBezTo>
                  <a:pt x="97275" y="66798"/>
                  <a:pt x="97275" y="66798"/>
                  <a:pt x="95880" y="66798"/>
                </a:cubicBezTo>
                <a:lnTo>
                  <a:pt x="95880" y="65418"/>
                </a:lnTo>
                <a:close/>
                <a:moveTo>
                  <a:pt x="57807" y="34876"/>
                </a:moveTo>
                <a:lnTo>
                  <a:pt x="57807" y="34876"/>
                </a:lnTo>
                <a:cubicBezTo>
                  <a:pt x="57807" y="34876"/>
                  <a:pt x="57807" y="34876"/>
                  <a:pt x="57807" y="36256"/>
                </a:cubicBezTo>
                <a:cubicBezTo>
                  <a:pt x="57807" y="36256"/>
                  <a:pt x="57807" y="36256"/>
                  <a:pt x="56411" y="36256"/>
                </a:cubicBezTo>
                <a:cubicBezTo>
                  <a:pt x="56411" y="36256"/>
                  <a:pt x="56411" y="36256"/>
                  <a:pt x="56411" y="34876"/>
                </a:cubicBezTo>
                <a:lnTo>
                  <a:pt x="57807" y="34876"/>
                </a:lnTo>
                <a:close/>
                <a:moveTo>
                  <a:pt x="59202" y="36256"/>
                </a:moveTo>
                <a:lnTo>
                  <a:pt x="59202" y="36256"/>
                </a:lnTo>
                <a:cubicBezTo>
                  <a:pt x="59202" y="37635"/>
                  <a:pt x="59202" y="36256"/>
                  <a:pt x="59202" y="37635"/>
                </a:cubicBezTo>
                <a:lnTo>
                  <a:pt x="57807" y="37635"/>
                </a:lnTo>
                <a:cubicBezTo>
                  <a:pt x="57807" y="36256"/>
                  <a:pt x="57807" y="36256"/>
                  <a:pt x="59202" y="36256"/>
                </a:cubicBezTo>
                <a:close/>
                <a:moveTo>
                  <a:pt x="18338" y="50049"/>
                </a:moveTo>
                <a:lnTo>
                  <a:pt x="18338" y="50049"/>
                </a:lnTo>
                <a:close/>
                <a:moveTo>
                  <a:pt x="18338" y="50049"/>
                </a:moveTo>
                <a:lnTo>
                  <a:pt x="18338" y="50049"/>
                </a:lnTo>
                <a:close/>
                <a:moveTo>
                  <a:pt x="15548" y="53004"/>
                </a:moveTo>
                <a:lnTo>
                  <a:pt x="15548" y="53004"/>
                </a:lnTo>
                <a:close/>
                <a:moveTo>
                  <a:pt x="15548" y="54384"/>
                </a:moveTo>
                <a:lnTo>
                  <a:pt x="15548" y="54384"/>
                </a:lnTo>
                <a:cubicBezTo>
                  <a:pt x="15548" y="53004"/>
                  <a:pt x="15548" y="53004"/>
                  <a:pt x="15548" y="53004"/>
                </a:cubicBezTo>
                <a:cubicBezTo>
                  <a:pt x="15548" y="53004"/>
                  <a:pt x="15548" y="53004"/>
                  <a:pt x="15548" y="54384"/>
                </a:cubicBezTo>
                <a:close/>
                <a:moveTo>
                  <a:pt x="15548" y="53004"/>
                </a:moveTo>
                <a:lnTo>
                  <a:pt x="15548" y="53004"/>
                </a:lnTo>
                <a:close/>
                <a:moveTo>
                  <a:pt x="15548" y="53004"/>
                </a:moveTo>
                <a:lnTo>
                  <a:pt x="15548" y="53004"/>
                </a:lnTo>
                <a:close/>
              </a:path>
            </a:pathLst>
          </a:custGeom>
          <a:solidFill>
            <a:schemeClr val="lt1">
              <a:alpha val="15000"/>
            </a:schemeClr>
          </a:solidFill>
          <a:ln>
            <a:noFill/>
          </a:ln>
        </p:spPr>
        <p:txBody>
          <a:bodyPr spcFirstLastPara="1" wrap="square" lIns="45700" tIns="22850" rIns="45700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Google Shape;1421;p82">
            <a:extLst>
              <a:ext uri="{FF2B5EF4-FFF2-40B4-BE49-F238E27FC236}">
                <a16:creationId xmlns:a16="http://schemas.microsoft.com/office/drawing/2014/main" id="{42770217-A7CE-CB5A-20BD-86987DDA11AA}"/>
              </a:ext>
            </a:extLst>
          </p:cNvPr>
          <p:cNvSpPr/>
          <p:nvPr/>
        </p:nvSpPr>
        <p:spPr>
          <a:xfrm rot="19534885">
            <a:off x="-399842" y="2345677"/>
            <a:ext cx="5717316" cy="521794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3949" y="36424"/>
                </a:moveTo>
                <a:lnTo>
                  <a:pt x="113949" y="36424"/>
                </a:lnTo>
                <a:cubicBezTo>
                  <a:pt x="99831" y="22122"/>
                  <a:pt x="81277" y="12737"/>
                  <a:pt x="59899" y="12737"/>
                </a:cubicBezTo>
                <a:cubicBezTo>
                  <a:pt x="39932" y="12737"/>
                  <a:pt x="21378" y="22122"/>
                  <a:pt x="7058" y="36424"/>
                </a:cubicBezTo>
                <a:cubicBezTo>
                  <a:pt x="0" y="26815"/>
                  <a:pt x="0" y="26815"/>
                  <a:pt x="0" y="26815"/>
                </a:cubicBezTo>
                <a:cubicBezTo>
                  <a:pt x="15731" y="9608"/>
                  <a:pt x="37109" y="0"/>
                  <a:pt x="59899" y="0"/>
                </a:cubicBezTo>
                <a:cubicBezTo>
                  <a:pt x="84100" y="0"/>
                  <a:pt x="105478" y="9608"/>
                  <a:pt x="119798" y="26815"/>
                </a:cubicBezTo>
                <a:lnTo>
                  <a:pt x="113949" y="36424"/>
                </a:lnTo>
                <a:close/>
                <a:moveTo>
                  <a:pt x="59899" y="31731"/>
                </a:moveTo>
                <a:lnTo>
                  <a:pt x="59899" y="31731"/>
                </a:lnTo>
                <a:cubicBezTo>
                  <a:pt x="77042" y="31731"/>
                  <a:pt x="92571" y="39553"/>
                  <a:pt x="102655" y="52067"/>
                </a:cubicBezTo>
                <a:cubicBezTo>
                  <a:pt x="95596" y="61675"/>
                  <a:pt x="95596" y="61675"/>
                  <a:pt x="95596" y="61675"/>
                </a:cubicBezTo>
                <a:cubicBezTo>
                  <a:pt x="86924" y="50502"/>
                  <a:pt x="74218" y="44245"/>
                  <a:pt x="59899" y="44245"/>
                </a:cubicBezTo>
                <a:cubicBezTo>
                  <a:pt x="45579" y="44245"/>
                  <a:pt x="34285" y="50502"/>
                  <a:pt x="25613" y="61675"/>
                </a:cubicBezTo>
                <a:cubicBezTo>
                  <a:pt x="18554" y="52067"/>
                  <a:pt x="18554" y="52067"/>
                  <a:pt x="18554" y="52067"/>
                </a:cubicBezTo>
                <a:cubicBezTo>
                  <a:pt x="28436" y="39553"/>
                  <a:pt x="44168" y="31731"/>
                  <a:pt x="59899" y="31731"/>
                </a:cubicBezTo>
                <a:close/>
                <a:moveTo>
                  <a:pt x="59899" y="63240"/>
                </a:moveTo>
                <a:lnTo>
                  <a:pt x="59899" y="63240"/>
                </a:lnTo>
                <a:cubicBezTo>
                  <a:pt x="69781" y="63240"/>
                  <a:pt x="79865" y="69273"/>
                  <a:pt x="85512" y="77094"/>
                </a:cubicBezTo>
                <a:cubicBezTo>
                  <a:pt x="78453" y="86703"/>
                  <a:pt x="78453" y="86703"/>
                  <a:pt x="78453" y="86703"/>
                </a:cubicBezTo>
                <a:cubicBezTo>
                  <a:pt x="74218" y="80446"/>
                  <a:pt x="68369" y="75530"/>
                  <a:pt x="59899" y="75530"/>
                </a:cubicBezTo>
                <a:cubicBezTo>
                  <a:pt x="52840" y="75530"/>
                  <a:pt x="45579" y="80446"/>
                  <a:pt x="41344" y="86703"/>
                </a:cubicBezTo>
                <a:cubicBezTo>
                  <a:pt x="35697" y="77094"/>
                  <a:pt x="35697" y="77094"/>
                  <a:pt x="35697" y="77094"/>
                </a:cubicBezTo>
                <a:cubicBezTo>
                  <a:pt x="41344" y="69273"/>
                  <a:pt x="50016" y="63240"/>
                  <a:pt x="59899" y="63240"/>
                </a:cubicBezTo>
                <a:close/>
                <a:moveTo>
                  <a:pt x="59899" y="94525"/>
                </a:moveTo>
                <a:lnTo>
                  <a:pt x="59899" y="94525"/>
                </a:lnTo>
                <a:cubicBezTo>
                  <a:pt x="66957" y="94525"/>
                  <a:pt x="71193" y="101005"/>
                  <a:pt x="71193" y="107262"/>
                </a:cubicBezTo>
                <a:cubicBezTo>
                  <a:pt x="71193" y="113519"/>
                  <a:pt x="66957" y="119776"/>
                  <a:pt x="59899" y="119776"/>
                </a:cubicBezTo>
                <a:cubicBezTo>
                  <a:pt x="54252" y="119776"/>
                  <a:pt x="48403" y="113519"/>
                  <a:pt x="48403" y="107262"/>
                </a:cubicBezTo>
                <a:cubicBezTo>
                  <a:pt x="48403" y="101005"/>
                  <a:pt x="54252" y="94525"/>
                  <a:pt x="59899" y="94525"/>
                </a:cubicBezTo>
                <a:close/>
              </a:path>
            </a:pathLst>
          </a:custGeom>
          <a:solidFill>
            <a:schemeClr val="lt1">
              <a:alpha val="11000"/>
            </a:schemeClr>
          </a:solidFill>
          <a:ln>
            <a:noFill/>
          </a:ln>
        </p:spPr>
        <p:txBody>
          <a:bodyPr spcFirstLastPara="1" wrap="square" lIns="45700" tIns="22850" rIns="45700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47"/>
          <p:cNvSpPr txBox="1"/>
          <p:nvPr/>
        </p:nvSpPr>
        <p:spPr>
          <a:xfrm>
            <a:off x="3229045" y="4090719"/>
            <a:ext cx="573391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24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Groupe 1</a:t>
            </a:r>
            <a:endParaRPr sz="24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p47"/>
          <p:cNvSpPr txBox="1"/>
          <p:nvPr/>
        </p:nvSpPr>
        <p:spPr>
          <a:xfrm>
            <a:off x="5486400" y="1773716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799F9E75-1870-D596-2F3E-C9415242B001}"/>
              </a:ext>
            </a:extLst>
          </p:cNvPr>
          <p:cNvSpPr txBox="1">
            <a:spLocks/>
          </p:cNvSpPr>
          <p:nvPr/>
        </p:nvSpPr>
        <p:spPr>
          <a:xfrm>
            <a:off x="2405704" y="2730148"/>
            <a:ext cx="7926884" cy="190994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</a:t>
            </a:r>
          </a:p>
        </p:txBody>
      </p:sp>
    </p:spTree>
  </p:cSld>
  <p:clrMapOvr>
    <a:masterClrMapping/>
  </p:clrMapOvr>
  <p:transition spd="med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3"/>
          <p:cNvSpPr/>
          <p:nvPr/>
        </p:nvSpPr>
        <p:spPr>
          <a:xfrm>
            <a:off x="7137834" y="1386373"/>
            <a:ext cx="4085254" cy="4085254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2" name="Google Shape;242;p53"/>
          <p:cNvCxnSpPr/>
          <p:nvPr/>
        </p:nvCxnSpPr>
        <p:spPr>
          <a:xfrm rot="10800000">
            <a:off x="1021714" y="3388334"/>
            <a:ext cx="4810683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3" name="Google Shape;243;p53"/>
          <p:cNvSpPr txBox="1"/>
          <p:nvPr/>
        </p:nvSpPr>
        <p:spPr>
          <a:xfrm>
            <a:off x="2289324" y="3709434"/>
            <a:ext cx="2275462" cy="443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Frédérique Savignac</a:t>
            </a:r>
          </a:p>
        </p:txBody>
      </p:sp>
      <p:sp>
        <p:nvSpPr>
          <p:cNvPr id="244" name="Google Shape;244;p53"/>
          <p:cNvSpPr txBox="1"/>
          <p:nvPr/>
        </p:nvSpPr>
        <p:spPr>
          <a:xfrm>
            <a:off x="900875" y="2078766"/>
            <a:ext cx="6236959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Quel mode de financement pour les jeunes entreprises innovantes : Financement interne, prêt bancaire, ou capital-risque ?</a:t>
            </a:r>
            <a:endParaRPr sz="20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53"/>
          <p:cNvSpPr txBox="1"/>
          <p:nvPr/>
        </p:nvSpPr>
        <p:spPr>
          <a:xfrm>
            <a:off x="900875" y="1627965"/>
            <a:ext cx="2568489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Article</a:t>
            </a:r>
            <a:endParaRPr sz="1800" b="1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Espace réservé pour une image  2">
            <a:extLst>
              <a:ext uri="{FF2B5EF4-FFF2-40B4-BE49-F238E27FC236}">
                <a16:creationId xmlns:a16="http://schemas.microsoft.com/office/drawing/2014/main" id="{DB0682CB-FD24-E72E-234F-67004ABB040D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9767" b="9767"/>
          <a:stretch/>
        </p:blipFill>
        <p:spPr>
          <a:xfrm>
            <a:off x="7315200" y="1563688"/>
            <a:ext cx="3730625" cy="3730625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49" name="Google Shape;249;p53"/>
          <p:cNvCxnSpPr>
            <a:cxnSpLocks/>
          </p:cNvCxnSpPr>
          <p:nvPr/>
        </p:nvCxnSpPr>
        <p:spPr>
          <a:xfrm>
            <a:off x="2831690" y="443075"/>
            <a:ext cx="907015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173;p47">
            <a:extLst>
              <a:ext uri="{FF2B5EF4-FFF2-40B4-BE49-F238E27FC236}">
                <a16:creationId xmlns:a16="http://schemas.microsoft.com/office/drawing/2014/main" id="{215B0189-0B3D-16D2-C314-A198CE3180D9}"/>
              </a:ext>
            </a:extLst>
          </p:cNvPr>
          <p:cNvSpPr txBox="1"/>
          <p:nvPr/>
        </p:nvSpPr>
        <p:spPr>
          <a:xfrm>
            <a:off x="159722" y="223056"/>
            <a:ext cx="256848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PRESENTATION</a:t>
            </a:r>
            <a:endParaRPr sz="14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243;p53">
            <a:extLst>
              <a:ext uri="{FF2B5EF4-FFF2-40B4-BE49-F238E27FC236}">
                <a16:creationId xmlns:a16="http://schemas.microsoft.com/office/drawing/2014/main" id="{F472F788-BED4-EBBF-54C4-81152D2E2FDB}"/>
              </a:ext>
            </a:extLst>
          </p:cNvPr>
          <p:cNvSpPr txBox="1"/>
          <p:nvPr/>
        </p:nvSpPr>
        <p:spPr>
          <a:xfrm>
            <a:off x="900875" y="4886349"/>
            <a:ext cx="6117245" cy="81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Revue économique 2007/4 (Vol. 58), pages 863 à 889 Éditions Presses de Sciences Po. DOI10.3917/reco.584.0863</a:t>
            </a:r>
          </a:p>
        </p:txBody>
      </p:sp>
      <p:sp>
        <p:nvSpPr>
          <p:cNvPr id="4" name="Google Shape;244;p53">
            <a:extLst>
              <a:ext uri="{FF2B5EF4-FFF2-40B4-BE49-F238E27FC236}">
                <a16:creationId xmlns:a16="http://schemas.microsoft.com/office/drawing/2014/main" id="{B126AF13-F1C4-8555-750D-D8C3A229A265}"/>
              </a:ext>
            </a:extLst>
          </p:cNvPr>
          <p:cNvSpPr txBox="1"/>
          <p:nvPr/>
        </p:nvSpPr>
        <p:spPr>
          <a:xfrm>
            <a:off x="987695" y="3682904"/>
            <a:ext cx="1387724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Auteur :</a:t>
            </a:r>
            <a:endParaRPr sz="20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244;p53">
            <a:extLst>
              <a:ext uri="{FF2B5EF4-FFF2-40B4-BE49-F238E27FC236}">
                <a16:creationId xmlns:a16="http://schemas.microsoft.com/office/drawing/2014/main" id="{BDC7D1B2-49C4-A217-9A0C-19BFEB7F0337}"/>
              </a:ext>
            </a:extLst>
          </p:cNvPr>
          <p:cNvSpPr txBox="1"/>
          <p:nvPr/>
        </p:nvSpPr>
        <p:spPr>
          <a:xfrm>
            <a:off x="908061" y="4412804"/>
            <a:ext cx="1923629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Références :</a:t>
            </a:r>
            <a:endParaRPr sz="20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3"/>
          <p:cNvSpPr/>
          <p:nvPr/>
        </p:nvSpPr>
        <p:spPr>
          <a:xfrm>
            <a:off x="7137834" y="1386373"/>
            <a:ext cx="4085254" cy="4085254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2" name="Google Shape;242;p53"/>
          <p:cNvCxnSpPr/>
          <p:nvPr/>
        </p:nvCxnSpPr>
        <p:spPr>
          <a:xfrm rot="10800000">
            <a:off x="973499" y="3499930"/>
            <a:ext cx="4810683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4" name="Google Shape;244;p53"/>
          <p:cNvSpPr txBox="1"/>
          <p:nvPr/>
        </p:nvSpPr>
        <p:spPr>
          <a:xfrm>
            <a:off x="900876" y="1917852"/>
            <a:ext cx="4557600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Importance des jeunes entreprises innovantes (JEI) pour l'innovation, l'emploi et la croissance économique.</a:t>
            </a:r>
            <a:endParaRPr sz="20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53"/>
          <p:cNvSpPr txBox="1"/>
          <p:nvPr/>
        </p:nvSpPr>
        <p:spPr>
          <a:xfrm>
            <a:off x="900876" y="1533345"/>
            <a:ext cx="3680956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Les JEI </a:t>
            </a:r>
            <a:r>
              <a:rPr lang="en-US" sz="1600" b="1" dirty="0" err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ou</a:t>
            </a:r>
            <a:r>
              <a:rPr lang="en-US" sz="16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Startup</a:t>
            </a:r>
          </a:p>
        </p:txBody>
      </p:sp>
      <p:pic>
        <p:nvPicPr>
          <p:cNvPr id="3" name="Espace réservé pour une image  2">
            <a:extLst>
              <a:ext uri="{FF2B5EF4-FFF2-40B4-BE49-F238E27FC236}">
                <a16:creationId xmlns:a16="http://schemas.microsoft.com/office/drawing/2014/main" id="{DB0682CB-FD24-E72E-234F-67004ABB040D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5000" r="5000"/>
          <a:stretch/>
        </p:blipFill>
        <p:spPr>
          <a:xfrm>
            <a:off x="7315200" y="1563688"/>
            <a:ext cx="3730625" cy="3730625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49" name="Google Shape;249;p53"/>
          <p:cNvCxnSpPr>
            <a:cxnSpLocks/>
          </p:cNvCxnSpPr>
          <p:nvPr/>
        </p:nvCxnSpPr>
        <p:spPr>
          <a:xfrm>
            <a:off x="2497394" y="443075"/>
            <a:ext cx="9404455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173;p47">
            <a:extLst>
              <a:ext uri="{FF2B5EF4-FFF2-40B4-BE49-F238E27FC236}">
                <a16:creationId xmlns:a16="http://schemas.microsoft.com/office/drawing/2014/main" id="{04D3B7A8-9AEA-5055-02F1-8900368B48C4}"/>
              </a:ext>
            </a:extLst>
          </p:cNvPr>
          <p:cNvSpPr txBox="1"/>
          <p:nvPr/>
        </p:nvSpPr>
        <p:spPr>
          <a:xfrm>
            <a:off x="159722" y="223056"/>
            <a:ext cx="256848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PRESENTATION</a:t>
            </a:r>
            <a:endParaRPr sz="14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Google Shape;244;p53">
            <a:extLst>
              <a:ext uri="{FF2B5EF4-FFF2-40B4-BE49-F238E27FC236}">
                <a16:creationId xmlns:a16="http://schemas.microsoft.com/office/drawing/2014/main" id="{B58BE17C-71A0-647B-429C-784F51947FAA}"/>
              </a:ext>
            </a:extLst>
          </p:cNvPr>
          <p:cNvSpPr txBox="1"/>
          <p:nvPr/>
        </p:nvSpPr>
        <p:spPr>
          <a:xfrm>
            <a:off x="900876" y="3748034"/>
            <a:ext cx="4955930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Difficultés d'accès aux financements pour les JEI en raison de leur profil de risque élevé et de leur besoin en capitaux.</a:t>
            </a:r>
            <a:endParaRPr sz="20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353381113"/>
      </p:ext>
    </p:extLst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74"/>
          <p:cNvSpPr txBox="1"/>
          <p:nvPr/>
        </p:nvSpPr>
        <p:spPr>
          <a:xfrm>
            <a:off x="5692874" y="789439"/>
            <a:ext cx="59859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Modes de Financement</a:t>
            </a:r>
            <a:endParaRPr sz="32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" name="Espace réservé pour une image  11">
            <a:extLst>
              <a:ext uri="{FF2B5EF4-FFF2-40B4-BE49-F238E27FC236}">
                <a16:creationId xmlns:a16="http://schemas.microsoft.com/office/drawing/2014/main" id="{C671B4E6-D6D2-10F6-DE15-5B4D1EBF16AD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5467" r="15467"/>
          <a:stretch>
            <a:fillRect/>
          </a:stretch>
        </p:blipFill>
        <p:spPr>
          <a:xfrm>
            <a:off x="1379538" y="347663"/>
            <a:ext cx="2651125" cy="5757862"/>
          </a:xfrm>
          <a:prstGeom prst="rect">
            <a:avLst/>
          </a:prstGeom>
          <a:solidFill>
            <a:srgbClr val="091E0E"/>
          </a:solidFill>
          <a:ln>
            <a:noFill/>
          </a:ln>
        </p:spPr>
      </p:pic>
      <p:sp>
        <p:nvSpPr>
          <p:cNvPr id="2" name="Google Shape;920;p74">
            <a:extLst>
              <a:ext uri="{FF2B5EF4-FFF2-40B4-BE49-F238E27FC236}">
                <a16:creationId xmlns:a16="http://schemas.microsoft.com/office/drawing/2014/main" id="{A09722F1-566C-0329-968C-D7C85C81CEBF}"/>
              </a:ext>
            </a:extLst>
          </p:cNvPr>
          <p:cNvSpPr/>
          <p:nvPr/>
        </p:nvSpPr>
        <p:spPr>
          <a:xfrm>
            <a:off x="5647099" y="1558834"/>
            <a:ext cx="574200" cy="574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926;p74">
            <a:extLst>
              <a:ext uri="{FF2B5EF4-FFF2-40B4-BE49-F238E27FC236}">
                <a16:creationId xmlns:a16="http://schemas.microsoft.com/office/drawing/2014/main" id="{7E18B16D-9251-C80C-71FB-C57C6DF053F7}"/>
              </a:ext>
            </a:extLst>
          </p:cNvPr>
          <p:cNvSpPr txBox="1"/>
          <p:nvPr/>
        </p:nvSpPr>
        <p:spPr>
          <a:xfrm>
            <a:off x="6502301" y="1722784"/>
            <a:ext cx="431015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Financement</a:t>
            </a:r>
            <a:r>
              <a:rPr lang="en-US" sz="1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interne</a:t>
            </a:r>
            <a:endParaRPr dirty="0"/>
          </a:p>
        </p:txBody>
      </p:sp>
      <p:sp>
        <p:nvSpPr>
          <p:cNvPr id="7" name="Google Shape;926;p74">
            <a:extLst>
              <a:ext uri="{FF2B5EF4-FFF2-40B4-BE49-F238E27FC236}">
                <a16:creationId xmlns:a16="http://schemas.microsoft.com/office/drawing/2014/main" id="{DF2F0D64-3E87-2395-EA04-2D265BDDE474}"/>
              </a:ext>
            </a:extLst>
          </p:cNvPr>
          <p:cNvSpPr txBox="1"/>
          <p:nvPr/>
        </p:nvSpPr>
        <p:spPr>
          <a:xfrm>
            <a:off x="6502301" y="3080062"/>
            <a:ext cx="320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Prêt </a:t>
            </a:r>
            <a:r>
              <a:rPr lang="en-US" sz="16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bancaire</a:t>
            </a:r>
            <a:endParaRPr lang="en-US" dirty="0"/>
          </a:p>
        </p:txBody>
      </p:sp>
      <p:sp>
        <p:nvSpPr>
          <p:cNvPr id="8" name="Google Shape;920;p74">
            <a:extLst>
              <a:ext uri="{FF2B5EF4-FFF2-40B4-BE49-F238E27FC236}">
                <a16:creationId xmlns:a16="http://schemas.microsoft.com/office/drawing/2014/main" id="{A50D9D66-9395-570C-0E16-13E8CB3069F6}"/>
              </a:ext>
            </a:extLst>
          </p:cNvPr>
          <p:cNvSpPr/>
          <p:nvPr/>
        </p:nvSpPr>
        <p:spPr>
          <a:xfrm>
            <a:off x="5663141" y="4219214"/>
            <a:ext cx="574200" cy="574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6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926;p74">
            <a:extLst>
              <a:ext uri="{FF2B5EF4-FFF2-40B4-BE49-F238E27FC236}">
                <a16:creationId xmlns:a16="http://schemas.microsoft.com/office/drawing/2014/main" id="{F1735BD7-FA5D-95D8-C771-5AB3BCAB101E}"/>
              </a:ext>
            </a:extLst>
          </p:cNvPr>
          <p:cNvSpPr txBox="1"/>
          <p:nvPr/>
        </p:nvSpPr>
        <p:spPr>
          <a:xfrm>
            <a:off x="6502301" y="4383164"/>
            <a:ext cx="345777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Capital-risque</a:t>
            </a:r>
            <a:endParaRPr lang="fr-FR" dirty="0"/>
          </a:p>
        </p:txBody>
      </p:sp>
      <p:sp>
        <p:nvSpPr>
          <p:cNvPr id="13" name="Google Shape;920;p74">
            <a:extLst>
              <a:ext uri="{FF2B5EF4-FFF2-40B4-BE49-F238E27FC236}">
                <a16:creationId xmlns:a16="http://schemas.microsoft.com/office/drawing/2014/main" id="{93F326E7-E053-8CC1-E4C2-CFED3158CACD}"/>
              </a:ext>
            </a:extLst>
          </p:cNvPr>
          <p:cNvSpPr/>
          <p:nvPr/>
        </p:nvSpPr>
        <p:spPr>
          <a:xfrm>
            <a:off x="5631668" y="2867240"/>
            <a:ext cx="574200" cy="574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6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26;p74">
            <a:extLst>
              <a:ext uri="{FF2B5EF4-FFF2-40B4-BE49-F238E27FC236}">
                <a16:creationId xmlns:a16="http://schemas.microsoft.com/office/drawing/2014/main" id="{26DC285F-868D-EF1B-8C05-91EE9EA2E99F}"/>
              </a:ext>
            </a:extLst>
          </p:cNvPr>
          <p:cNvSpPr txBox="1"/>
          <p:nvPr/>
        </p:nvSpPr>
        <p:spPr>
          <a:xfrm>
            <a:off x="5037078" y="5568679"/>
            <a:ext cx="4922998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Comment identifier le mode de financement le plus adapté ?</a:t>
            </a:r>
            <a:endParaRPr dirty="0"/>
          </a:p>
        </p:txBody>
      </p:sp>
      <p:sp>
        <p:nvSpPr>
          <p:cNvPr id="16" name="Google Shape;1349;p82">
            <a:extLst>
              <a:ext uri="{FF2B5EF4-FFF2-40B4-BE49-F238E27FC236}">
                <a16:creationId xmlns:a16="http://schemas.microsoft.com/office/drawing/2014/main" id="{58F950D7-6A92-A8DA-A240-AEDB3ECFE1F5}"/>
              </a:ext>
            </a:extLst>
          </p:cNvPr>
          <p:cNvSpPr/>
          <p:nvPr/>
        </p:nvSpPr>
        <p:spPr>
          <a:xfrm>
            <a:off x="5800397" y="1694870"/>
            <a:ext cx="247477" cy="27421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4219" y="43152"/>
                </a:moveTo>
                <a:lnTo>
                  <a:pt x="114219" y="43152"/>
                </a:lnTo>
                <a:cubicBezTo>
                  <a:pt x="108438" y="43152"/>
                  <a:pt x="108438" y="43152"/>
                  <a:pt x="108438" y="43152"/>
                </a:cubicBezTo>
                <a:cubicBezTo>
                  <a:pt x="105647" y="43152"/>
                  <a:pt x="105647" y="43152"/>
                  <a:pt x="105647" y="43152"/>
                </a:cubicBezTo>
                <a:cubicBezTo>
                  <a:pt x="90099" y="43152"/>
                  <a:pt x="90099" y="43152"/>
                  <a:pt x="90099" y="43152"/>
                </a:cubicBezTo>
                <a:cubicBezTo>
                  <a:pt x="85913" y="43152"/>
                  <a:pt x="84518" y="40394"/>
                  <a:pt x="84518" y="37635"/>
                </a:cubicBezTo>
                <a:cubicBezTo>
                  <a:pt x="84518" y="34876"/>
                  <a:pt x="85913" y="31921"/>
                  <a:pt x="90099" y="31921"/>
                </a:cubicBezTo>
                <a:cubicBezTo>
                  <a:pt x="100066" y="31921"/>
                  <a:pt x="100066" y="31921"/>
                  <a:pt x="100066" y="31921"/>
                </a:cubicBezTo>
                <a:cubicBezTo>
                  <a:pt x="90099" y="19507"/>
                  <a:pt x="76146" y="11034"/>
                  <a:pt x="59202" y="11034"/>
                </a:cubicBezTo>
                <a:cubicBezTo>
                  <a:pt x="32491" y="11034"/>
                  <a:pt x="11362" y="33300"/>
                  <a:pt x="11362" y="59901"/>
                </a:cubicBezTo>
                <a:cubicBezTo>
                  <a:pt x="11362" y="62660"/>
                  <a:pt x="8372" y="65418"/>
                  <a:pt x="5581" y="65418"/>
                </a:cubicBezTo>
                <a:cubicBezTo>
                  <a:pt x="1395" y="65418"/>
                  <a:pt x="0" y="62660"/>
                  <a:pt x="0" y="59901"/>
                </a:cubicBezTo>
                <a:lnTo>
                  <a:pt x="0" y="59901"/>
                </a:lnTo>
                <a:cubicBezTo>
                  <a:pt x="0" y="26403"/>
                  <a:pt x="26710" y="0"/>
                  <a:pt x="59202" y="0"/>
                </a:cubicBezTo>
                <a:cubicBezTo>
                  <a:pt x="80332" y="0"/>
                  <a:pt x="97275" y="9655"/>
                  <a:pt x="108438" y="25024"/>
                </a:cubicBezTo>
                <a:cubicBezTo>
                  <a:pt x="108438" y="15369"/>
                  <a:pt x="108438" y="15369"/>
                  <a:pt x="108438" y="15369"/>
                </a:cubicBezTo>
                <a:cubicBezTo>
                  <a:pt x="108438" y="12610"/>
                  <a:pt x="111229" y="9655"/>
                  <a:pt x="114219" y="9655"/>
                </a:cubicBezTo>
                <a:cubicBezTo>
                  <a:pt x="117009" y="9655"/>
                  <a:pt x="119800" y="12610"/>
                  <a:pt x="119800" y="15369"/>
                </a:cubicBezTo>
                <a:cubicBezTo>
                  <a:pt x="119800" y="37635"/>
                  <a:pt x="119800" y="37635"/>
                  <a:pt x="119800" y="37635"/>
                </a:cubicBezTo>
                <a:cubicBezTo>
                  <a:pt x="119800" y="40394"/>
                  <a:pt x="117009" y="43152"/>
                  <a:pt x="114219" y="43152"/>
                </a:cubicBezTo>
                <a:close/>
                <a:moveTo>
                  <a:pt x="5581" y="76650"/>
                </a:moveTo>
                <a:lnTo>
                  <a:pt x="5581" y="76650"/>
                </a:lnTo>
                <a:cubicBezTo>
                  <a:pt x="29501" y="76650"/>
                  <a:pt x="29501" y="76650"/>
                  <a:pt x="29501" y="76650"/>
                </a:cubicBezTo>
                <a:cubicBezTo>
                  <a:pt x="32491" y="76650"/>
                  <a:pt x="35282" y="79408"/>
                  <a:pt x="35282" y="82167"/>
                </a:cubicBezTo>
                <a:cubicBezTo>
                  <a:pt x="35282" y="84926"/>
                  <a:pt x="32491" y="87684"/>
                  <a:pt x="29501" y="87684"/>
                </a:cubicBezTo>
                <a:cubicBezTo>
                  <a:pt x="19734" y="87684"/>
                  <a:pt x="19734" y="87684"/>
                  <a:pt x="19734" y="87684"/>
                </a:cubicBezTo>
                <a:cubicBezTo>
                  <a:pt x="28106" y="100295"/>
                  <a:pt x="43654" y="108571"/>
                  <a:pt x="59202" y="108571"/>
                </a:cubicBezTo>
                <a:cubicBezTo>
                  <a:pt x="85913" y="108571"/>
                  <a:pt x="108438" y="86305"/>
                  <a:pt x="108438" y="59901"/>
                </a:cubicBezTo>
                <a:cubicBezTo>
                  <a:pt x="108438" y="57142"/>
                  <a:pt x="111229" y="54384"/>
                  <a:pt x="114219" y="54384"/>
                </a:cubicBezTo>
                <a:cubicBezTo>
                  <a:pt x="117009" y="54384"/>
                  <a:pt x="119800" y="57142"/>
                  <a:pt x="119800" y="59901"/>
                </a:cubicBezTo>
                <a:lnTo>
                  <a:pt x="119800" y="59901"/>
                </a:lnTo>
                <a:cubicBezTo>
                  <a:pt x="119800" y="93201"/>
                  <a:pt x="92890" y="119802"/>
                  <a:pt x="59202" y="119802"/>
                </a:cubicBezTo>
                <a:cubicBezTo>
                  <a:pt x="39468" y="119802"/>
                  <a:pt x="21129" y="109950"/>
                  <a:pt x="11362" y="94581"/>
                </a:cubicBezTo>
                <a:cubicBezTo>
                  <a:pt x="11362" y="104433"/>
                  <a:pt x="11362" y="104433"/>
                  <a:pt x="11362" y="104433"/>
                </a:cubicBezTo>
                <a:cubicBezTo>
                  <a:pt x="11362" y="107192"/>
                  <a:pt x="8372" y="109950"/>
                  <a:pt x="5581" y="109950"/>
                </a:cubicBezTo>
                <a:cubicBezTo>
                  <a:pt x="1395" y="109950"/>
                  <a:pt x="0" y="107192"/>
                  <a:pt x="0" y="104433"/>
                </a:cubicBezTo>
                <a:cubicBezTo>
                  <a:pt x="0" y="82167"/>
                  <a:pt x="0" y="82167"/>
                  <a:pt x="0" y="82167"/>
                </a:cubicBezTo>
                <a:cubicBezTo>
                  <a:pt x="0" y="79408"/>
                  <a:pt x="1395" y="76650"/>
                  <a:pt x="5581" y="7665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45700" tIns="22850" rIns="45700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1401;p82">
            <a:extLst>
              <a:ext uri="{FF2B5EF4-FFF2-40B4-BE49-F238E27FC236}">
                <a16:creationId xmlns:a16="http://schemas.microsoft.com/office/drawing/2014/main" id="{160BCA73-F373-AAD2-33E0-A767AC229288}"/>
              </a:ext>
            </a:extLst>
          </p:cNvPr>
          <p:cNvSpPr/>
          <p:nvPr/>
        </p:nvSpPr>
        <p:spPr>
          <a:xfrm>
            <a:off x="5779846" y="3047232"/>
            <a:ext cx="277844" cy="277919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1209" y="41836"/>
                </a:moveTo>
                <a:lnTo>
                  <a:pt x="111209" y="41836"/>
                </a:lnTo>
                <a:cubicBezTo>
                  <a:pt x="95264" y="57755"/>
                  <a:pt x="95264" y="57755"/>
                  <a:pt x="95264" y="57755"/>
                </a:cubicBezTo>
                <a:cubicBezTo>
                  <a:pt x="89540" y="63469"/>
                  <a:pt x="80954" y="65102"/>
                  <a:pt x="73594" y="63469"/>
                </a:cubicBezTo>
                <a:cubicBezTo>
                  <a:pt x="86678" y="49183"/>
                  <a:pt x="86678" y="49183"/>
                  <a:pt x="86678" y="49183"/>
                </a:cubicBezTo>
                <a:cubicBezTo>
                  <a:pt x="86678" y="49183"/>
                  <a:pt x="86678" y="49183"/>
                  <a:pt x="88109" y="49183"/>
                </a:cubicBezTo>
                <a:cubicBezTo>
                  <a:pt x="104054" y="33265"/>
                  <a:pt x="104054" y="33265"/>
                  <a:pt x="104054" y="33265"/>
                </a:cubicBezTo>
                <a:cubicBezTo>
                  <a:pt x="108347" y="28979"/>
                  <a:pt x="108347" y="21632"/>
                  <a:pt x="104054" y="17346"/>
                </a:cubicBezTo>
                <a:cubicBezTo>
                  <a:pt x="99557" y="13061"/>
                  <a:pt x="92402" y="13061"/>
                  <a:pt x="88109" y="17346"/>
                </a:cubicBezTo>
                <a:cubicBezTo>
                  <a:pt x="70732" y="33265"/>
                  <a:pt x="70732" y="33265"/>
                  <a:pt x="70732" y="33265"/>
                </a:cubicBezTo>
                <a:lnTo>
                  <a:pt x="70732" y="33265"/>
                </a:lnTo>
                <a:lnTo>
                  <a:pt x="70732" y="33265"/>
                </a:lnTo>
                <a:cubicBezTo>
                  <a:pt x="57853" y="47755"/>
                  <a:pt x="57853" y="47755"/>
                  <a:pt x="57853" y="47755"/>
                </a:cubicBezTo>
                <a:cubicBezTo>
                  <a:pt x="54787" y="38979"/>
                  <a:pt x="57853" y="30408"/>
                  <a:pt x="63577" y="24693"/>
                </a:cubicBezTo>
                <a:cubicBezTo>
                  <a:pt x="79318" y="8775"/>
                  <a:pt x="79318" y="8775"/>
                  <a:pt x="79318" y="8775"/>
                </a:cubicBezTo>
                <a:cubicBezTo>
                  <a:pt x="88109" y="0"/>
                  <a:pt x="102419" y="0"/>
                  <a:pt x="111209" y="8775"/>
                </a:cubicBezTo>
                <a:cubicBezTo>
                  <a:pt x="119795" y="17346"/>
                  <a:pt x="119795" y="31836"/>
                  <a:pt x="111209" y="41836"/>
                </a:cubicBezTo>
                <a:close/>
                <a:moveTo>
                  <a:pt x="46201" y="83673"/>
                </a:moveTo>
                <a:lnTo>
                  <a:pt x="46201" y="83673"/>
                </a:lnTo>
                <a:lnTo>
                  <a:pt x="46201" y="83673"/>
                </a:lnTo>
                <a:cubicBezTo>
                  <a:pt x="44770" y="85102"/>
                  <a:pt x="43339" y="85102"/>
                  <a:pt x="41908" y="85102"/>
                </a:cubicBezTo>
                <a:cubicBezTo>
                  <a:pt x="37410" y="85102"/>
                  <a:pt x="35979" y="82244"/>
                  <a:pt x="35979" y="79387"/>
                </a:cubicBezTo>
                <a:cubicBezTo>
                  <a:pt x="35979" y="77959"/>
                  <a:pt x="35979" y="76530"/>
                  <a:pt x="37410" y="75102"/>
                </a:cubicBezTo>
                <a:cubicBezTo>
                  <a:pt x="75025" y="37551"/>
                  <a:pt x="75025" y="37551"/>
                  <a:pt x="75025" y="37551"/>
                </a:cubicBezTo>
                <a:cubicBezTo>
                  <a:pt x="76456" y="36122"/>
                  <a:pt x="77887" y="34693"/>
                  <a:pt x="79318" y="34693"/>
                </a:cubicBezTo>
                <a:cubicBezTo>
                  <a:pt x="83816" y="34693"/>
                  <a:pt x="85247" y="37551"/>
                  <a:pt x="85247" y="40408"/>
                </a:cubicBezTo>
                <a:cubicBezTo>
                  <a:pt x="85247" y="41836"/>
                  <a:pt x="85247" y="43265"/>
                  <a:pt x="83816" y="44693"/>
                </a:cubicBezTo>
                <a:lnTo>
                  <a:pt x="83816" y="44693"/>
                </a:lnTo>
                <a:lnTo>
                  <a:pt x="46201" y="83673"/>
                </a:lnTo>
                <a:close/>
                <a:moveTo>
                  <a:pt x="33117" y="70816"/>
                </a:moveTo>
                <a:lnTo>
                  <a:pt x="33117" y="70816"/>
                </a:lnTo>
                <a:cubicBezTo>
                  <a:pt x="17376" y="86530"/>
                  <a:pt x="17376" y="86530"/>
                  <a:pt x="17376" y="86530"/>
                </a:cubicBezTo>
                <a:cubicBezTo>
                  <a:pt x="12879" y="91020"/>
                  <a:pt x="12879" y="98163"/>
                  <a:pt x="17376" y="102448"/>
                </a:cubicBezTo>
                <a:cubicBezTo>
                  <a:pt x="21669" y="108163"/>
                  <a:pt x="28824" y="108163"/>
                  <a:pt x="33117" y="102448"/>
                </a:cubicBezTo>
                <a:cubicBezTo>
                  <a:pt x="49063" y="86530"/>
                  <a:pt x="49063" y="86530"/>
                  <a:pt x="49063" y="86530"/>
                </a:cubicBezTo>
                <a:lnTo>
                  <a:pt x="50494" y="86530"/>
                </a:lnTo>
                <a:cubicBezTo>
                  <a:pt x="63577" y="73673"/>
                  <a:pt x="63577" y="73673"/>
                  <a:pt x="63577" y="73673"/>
                </a:cubicBezTo>
                <a:cubicBezTo>
                  <a:pt x="65008" y="80816"/>
                  <a:pt x="63577" y="89591"/>
                  <a:pt x="57853" y="95306"/>
                </a:cubicBezTo>
                <a:cubicBezTo>
                  <a:pt x="41908" y="111224"/>
                  <a:pt x="41908" y="111224"/>
                  <a:pt x="41908" y="111224"/>
                </a:cubicBezTo>
                <a:cubicBezTo>
                  <a:pt x="33117" y="119795"/>
                  <a:pt x="18807" y="119795"/>
                  <a:pt x="10017" y="111224"/>
                </a:cubicBezTo>
                <a:cubicBezTo>
                  <a:pt x="0" y="102448"/>
                  <a:pt x="0" y="88163"/>
                  <a:pt x="10017" y="79387"/>
                </a:cubicBezTo>
                <a:cubicBezTo>
                  <a:pt x="25962" y="63469"/>
                  <a:pt x="25962" y="63469"/>
                  <a:pt x="25962" y="63469"/>
                </a:cubicBezTo>
                <a:cubicBezTo>
                  <a:pt x="31686" y="56326"/>
                  <a:pt x="40477" y="54897"/>
                  <a:pt x="47632" y="56326"/>
                </a:cubicBezTo>
                <a:cubicBezTo>
                  <a:pt x="33117" y="70816"/>
                  <a:pt x="33117" y="70816"/>
                  <a:pt x="33117" y="7081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spcFirstLastPara="1" wrap="square" lIns="45700" tIns="22850" rIns="45700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" name="Google Shape;1249;p81">
            <a:extLst>
              <a:ext uri="{FF2B5EF4-FFF2-40B4-BE49-F238E27FC236}">
                <a16:creationId xmlns:a16="http://schemas.microsoft.com/office/drawing/2014/main" id="{B180F798-47C1-30B2-6401-EBF45ABDF8AF}"/>
              </a:ext>
            </a:extLst>
          </p:cNvPr>
          <p:cNvSpPr/>
          <p:nvPr/>
        </p:nvSpPr>
        <p:spPr>
          <a:xfrm>
            <a:off x="5837866" y="4383164"/>
            <a:ext cx="287792" cy="24553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7004" y="41647"/>
                </a:moveTo>
                <a:lnTo>
                  <a:pt x="117004" y="41647"/>
                </a:lnTo>
                <a:cubicBezTo>
                  <a:pt x="69084" y="81647"/>
                  <a:pt x="69084" y="81647"/>
                  <a:pt x="69084" y="81647"/>
                </a:cubicBezTo>
                <a:cubicBezTo>
                  <a:pt x="67687" y="81647"/>
                  <a:pt x="66289" y="83294"/>
                  <a:pt x="64891" y="83294"/>
                </a:cubicBezTo>
                <a:cubicBezTo>
                  <a:pt x="64891" y="83294"/>
                  <a:pt x="63494" y="81647"/>
                  <a:pt x="62096" y="81647"/>
                </a:cubicBezTo>
                <a:cubicBezTo>
                  <a:pt x="36539" y="61647"/>
                  <a:pt x="36539" y="61647"/>
                  <a:pt x="36539" y="61647"/>
                </a:cubicBezTo>
                <a:cubicBezTo>
                  <a:pt x="11181" y="79764"/>
                  <a:pt x="11181" y="79764"/>
                  <a:pt x="11181" y="79764"/>
                </a:cubicBezTo>
                <a:cubicBezTo>
                  <a:pt x="11181" y="106352"/>
                  <a:pt x="11181" y="106352"/>
                  <a:pt x="11181" y="106352"/>
                </a:cubicBezTo>
                <a:cubicBezTo>
                  <a:pt x="114209" y="106352"/>
                  <a:pt x="114209" y="106352"/>
                  <a:pt x="114209" y="106352"/>
                </a:cubicBezTo>
                <a:cubicBezTo>
                  <a:pt x="117004" y="106352"/>
                  <a:pt x="119800" y="109882"/>
                  <a:pt x="119800" y="113176"/>
                </a:cubicBezTo>
                <a:cubicBezTo>
                  <a:pt x="119800" y="118117"/>
                  <a:pt x="117004" y="119764"/>
                  <a:pt x="114209" y="119764"/>
                </a:cubicBezTo>
                <a:cubicBezTo>
                  <a:pt x="5590" y="119764"/>
                  <a:pt x="5590" y="119764"/>
                  <a:pt x="5590" y="119764"/>
                </a:cubicBezTo>
                <a:cubicBezTo>
                  <a:pt x="1397" y="119764"/>
                  <a:pt x="0" y="118117"/>
                  <a:pt x="0" y="113176"/>
                </a:cubicBezTo>
                <a:cubicBezTo>
                  <a:pt x="0" y="6588"/>
                  <a:pt x="0" y="6588"/>
                  <a:pt x="0" y="6588"/>
                </a:cubicBezTo>
                <a:cubicBezTo>
                  <a:pt x="0" y="3294"/>
                  <a:pt x="1397" y="0"/>
                  <a:pt x="5590" y="0"/>
                </a:cubicBezTo>
                <a:cubicBezTo>
                  <a:pt x="8386" y="0"/>
                  <a:pt x="11181" y="3294"/>
                  <a:pt x="11181" y="6588"/>
                </a:cubicBezTo>
                <a:cubicBezTo>
                  <a:pt x="11181" y="64941"/>
                  <a:pt x="11181" y="64941"/>
                  <a:pt x="11181" y="64941"/>
                </a:cubicBezTo>
                <a:cubicBezTo>
                  <a:pt x="33743" y="48235"/>
                  <a:pt x="33743" y="48235"/>
                  <a:pt x="33743" y="48235"/>
                </a:cubicBezTo>
                <a:cubicBezTo>
                  <a:pt x="35141" y="48235"/>
                  <a:pt x="36539" y="46588"/>
                  <a:pt x="36539" y="46588"/>
                </a:cubicBezTo>
                <a:cubicBezTo>
                  <a:pt x="38136" y="46588"/>
                  <a:pt x="39534" y="48235"/>
                  <a:pt x="40931" y="48235"/>
                </a:cubicBezTo>
                <a:cubicBezTo>
                  <a:pt x="64891" y="68235"/>
                  <a:pt x="64891" y="68235"/>
                  <a:pt x="64891" y="68235"/>
                </a:cubicBezTo>
                <a:cubicBezTo>
                  <a:pt x="111414" y="29882"/>
                  <a:pt x="111414" y="29882"/>
                  <a:pt x="111414" y="29882"/>
                </a:cubicBezTo>
                <a:cubicBezTo>
                  <a:pt x="111414" y="29882"/>
                  <a:pt x="112811" y="29882"/>
                  <a:pt x="114209" y="29882"/>
                </a:cubicBezTo>
                <a:cubicBezTo>
                  <a:pt x="117004" y="29882"/>
                  <a:pt x="119800" y="31529"/>
                  <a:pt x="119800" y="36705"/>
                </a:cubicBezTo>
                <a:cubicBezTo>
                  <a:pt x="119800" y="38352"/>
                  <a:pt x="118402" y="40000"/>
                  <a:pt x="117004" y="41647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spcFirstLastPara="1" wrap="square" lIns="45700" tIns="22850" rIns="45700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Google Shape;926;p74">
            <a:extLst>
              <a:ext uri="{FF2B5EF4-FFF2-40B4-BE49-F238E27FC236}">
                <a16:creationId xmlns:a16="http://schemas.microsoft.com/office/drawing/2014/main" id="{986B1E36-837D-293E-A1CC-ABCECE45B60E}"/>
              </a:ext>
            </a:extLst>
          </p:cNvPr>
          <p:cNvSpPr txBox="1"/>
          <p:nvPr/>
        </p:nvSpPr>
        <p:spPr>
          <a:xfrm>
            <a:off x="5037078" y="6255802"/>
            <a:ext cx="492299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Avantages et inconvénients de chaque mode.</a:t>
            </a:r>
            <a:endParaRPr lang="fr-FR" dirty="0"/>
          </a:p>
        </p:txBody>
      </p:sp>
      <p:sp>
        <p:nvSpPr>
          <p:cNvPr id="6" name="Google Shape;920;p74">
            <a:extLst>
              <a:ext uri="{FF2B5EF4-FFF2-40B4-BE49-F238E27FC236}">
                <a16:creationId xmlns:a16="http://schemas.microsoft.com/office/drawing/2014/main" id="{85257D72-C4DE-C064-6A11-EDA4A4D026C9}"/>
              </a:ext>
            </a:extLst>
          </p:cNvPr>
          <p:cNvSpPr/>
          <p:nvPr/>
        </p:nvSpPr>
        <p:spPr>
          <a:xfrm>
            <a:off x="4716377" y="5757330"/>
            <a:ext cx="145389" cy="1151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920;p74">
            <a:extLst>
              <a:ext uri="{FF2B5EF4-FFF2-40B4-BE49-F238E27FC236}">
                <a16:creationId xmlns:a16="http://schemas.microsoft.com/office/drawing/2014/main" id="{7EFF450E-E59C-F32B-9FCE-4D414F293DAA}"/>
              </a:ext>
            </a:extLst>
          </p:cNvPr>
          <p:cNvSpPr/>
          <p:nvPr/>
        </p:nvSpPr>
        <p:spPr>
          <a:xfrm>
            <a:off x="4716377" y="6255802"/>
            <a:ext cx="145389" cy="1151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1" name="Google Shape;341;p61"/>
          <p:cNvCxnSpPr>
            <a:cxnSpLocks/>
          </p:cNvCxnSpPr>
          <p:nvPr/>
        </p:nvCxnSpPr>
        <p:spPr>
          <a:xfrm flipH="1">
            <a:off x="9673908" y="484646"/>
            <a:ext cx="2227941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42" name="Google Shape;342;p61"/>
          <p:cNvSpPr txBox="1"/>
          <p:nvPr/>
        </p:nvSpPr>
        <p:spPr>
          <a:xfrm>
            <a:off x="9242322" y="-38534"/>
            <a:ext cx="295951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Méthodologie</a:t>
            </a:r>
            <a:endParaRPr sz="28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4" name="Google Shape;344;p61"/>
          <p:cNvSpPr/>
          <p:nvPr/>
        </p:nvSpPr>
        <p:spPr>
          <a:xfrm>
            <a:off x="273442" y="580016"/>
            <a:ext cx="11628407" cy="6135412"/>
          </a:xfrm>
          <a:prstGeom prst="rect">
            <a:avLst/>
          </a:prstGeom>
          <a:solidFill>
            <a:srgbClr val="FFFFFF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9" name="Google Shape;349;p61"/>
          <p:cNvCxnSpPr>
            <a:cxnSpLocks/>
          </p:cNvCxnSpPr>
          <p:nvPr/>
        </p:nvCxnSpPr>
        <p:spPr>
          <a:xfrm>
            <a:off x="327749" y="443075"/>
            <a:ext cx="115741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" name="Google Shape;341;p61">
            <a:extLst>
              <a:ext uri="{FF2B5EF4-FFF2-40B4-BE49-F238E27FC236}">
                <a16:creationId xmlns:a16="http://schemas.microsoft.com/office/drawing/2014/main" id="{52C60A62-2ED1-F670-6E93-1483A4901444}"/>
              </a:ext>
            </a:extLst>
          </p:cNvPr>
          <p:cNvCxnSpPr>
            <a:cxnSpLocks/>
            <a:stCxn id="344" idx="3"/>
            <a:endCxn id="344" idx="1"/>
          </p:cNvCxnSpPr>
          <p:nvPr/>
        </p:nvCxnSpPr>
        <p:spPr>
          <a:xfrm flipH="1">
            <a:off x="273442" y="3647722"/>
            <a:ext cx="11628407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" name="Google Shape;341;p61">
            <a:extLst>
              <a:ext uri="{FF2B5EF4-FFF2-40B4-BE49-F238E27FC236}">
                <a16:creationId xmlns:a16="http://schemas.microsoft.com/office/drawing/2014/main" id="{2A8C3E71-1857-29F9-BDC7-522EEB3411C0}"/>
              </a:ext>
            </a:extLst>
          </p:cNvPr>
          <p:cNvCxnSpPr>
            <a:cxnSpLocks/>
          </p:cNvCxnSpPr>
          <p:nvPr/>
        </p:nvCxnSpPr>
        <p:spPr>
          <a:xfrm>
            <a:off x="4900407" y="578017"/>
            <a:ext cx="0" cy="6135412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" name="Google Shape;343;p61">
            <a:extLst>
              <a:ext uri="{FF2B5EF4-FFF2-40B4-BE49-F238E27FC236}">
                <a16:creationId xmlns:a16="http://schemas.microsoft.com/office/drawing/2014/main" id="{B93C541F-738F-7C90-5CB7-C83FC5C1A679}"/>
              </a:ext>
            </a:extLst>
          </p:cNvPr>
          <p:cNvSpPr txBox="1"/>
          <p:nvPr/>
        </p:nvSpPr>
        <p:spPr>
          <a:xfrm>
            <a:off x="4946811" y="805006"/>
            <a:ext cx="4730857" cy="2747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 = 0 : La firme contacte la banque, qui évalue sa probabilité de réussite (pu) en fonction du signal perçu (su).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 = 1 : La firme calcule son profit espéré avec le financement bancaire.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 = 2 : Si le financement par capital-risque est optimal, négociation du montant de participation selon les critères de Nash.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 = 3 : Observation du résultat du projet (succès ou échec).</a:t>
            </a:r>
            <a:endParaRPr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" name="Google Shape;343;p61">
            <a:extLst>
              <a:ext uri="{FF2B5EF4-FFF2-40B4-BE49-F238E27FC236}">
                <a16:creationId xmlns:a16="http://schemas.microsoft.com/office/drawing/2014/main" id="{2C204B1A-92DF-026A-F758-CC28293DFA3A}"/>
              </a:ext>
            </a:extLst>
          </p:cNvPr>
          <p:cNvSpPr txBox="1"/>
          <p:nvPr/>
        </p:nvSpPr>
        <p:spPr>
          <a:xfrm>
            <a:off x="1897624" y="612742"/>
            <a:ext cx="1090270" cy="356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Objectifs</a:t>
            </a:r>
            <a:endParaRPr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" name="Google Shape;343;p61">
            <a:extLst>
              <a:ext uri="{FF2B5EF4-FFF2-40B4-BE49-F238E27FC236}">
                <a16:creationId xmlns:a16="http://schemas.microsoft.com/office/drawing/2014/main" id="{FEF6D347-82C2-B713-2471-04F9C472DB7B}"/>
              </a:ext>
            </a:extLst>
          </p:cNvPr>
          <p:cNvSpPr txBox="1"/>
          <p:nvPr/>
        </p:nvSpPr>
        <p:spPr>
          <a:xfrm rot="16200000">
            <a:off x="-631924" y="5810061"/>
            <a:ext cx="1454487" cy="356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Ability</a:t>
            </a:r>
            <a:r>
              <a:rPr lang="fr-FR" sz="10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to </a:t>
            </a:r>
            <a:r>
              <a:rPr lang="fr-FR" sz="10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execute</a:t>
            </a:r>
            <a:endParaRPr sz="10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" name="Google Shape;343;p61">
            <a:extLst>
              <a:ext uri="{FF2B5EF4-FFF2-40B4-BE49-F238E27FC236}">
                <a16:creationId xmlns:a16="http://schemas.microsoft.com/office/drawing/2014/main" id="{641D712D-7906-AC59-5AA3-014427D47B3C}"/>
              </a:ext>
            </a:extLst>
          </p:cNvPr>
          <p:cNvSpPr txBox="1"/>
          <p:nvPr/>
        </p:nvSpPr>
        <p:spPr>
          <a:xfrm>
            <a:off x="327749" y="6681112"/>
            <a:ext cx="1569875" cy="283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Completness</a:t>
            </a:r>
            <a:r>
              <a:rPr lang="fr-FR" sz="9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of vision</a:t>
            </a:r>
            <a:endParaRPr sz="9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912759B5-D523-79A6-D7B1-628B5E5B1C10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897624" y="6818052"/>
            <a:ext cx="2142277" cy="4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C18172D7-59F7-891C-7A84-25F3908BCC46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95320" y="3776883"/>
            <a:ext cx="0" cy="1484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3" name="Google Shape;343;p61"/>
          <p:cNvSpPr txBox="1"/>
          <p:nvPr/>
        </p:nvSpPr>
        <p:spPr>
          <a:xfrm>
            <a:off x="365424" y="1152076"/>
            <a:ext cx="4558770" cy="989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Déterminer le choix optimal du type de financement externe pour une JEI, en fonction de ses caractéristiques et de son projet innovant.</a:t>
            </a:r>
            <a:endParaRPr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" name="Google Shape;343;p61">
            <a:extLst>
              <a:ext uri="{FF2B5EF4-FFF2-40B4-BE49-F238E27FC236}">
                <a16:creationId xmlns:a16="http://schemas.microsoft.com/office/drawing/2014/main" id="{9048272D-56CC-04B1-E5EB-D6BB74F3999E}"/>
              </a:ext>
            </a:extLst>
          </p:cNvPr>
          <p:cNvSpPr txBox="1"/>
          <p:nvPr/>
        </p:nvSpPr>
        <p:spPr>
          <a:xfrm>
            <a:off x="365424" y="2208555"/>
            <a:ext cx="4365612" cy="809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Comparer deux options : financement par capital-risque vs. prêt bancaire.</a:t>
            </a:r>
            <a:endParaRPr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" name="Google Shape;343;p61">
            <a:extLst>
              <a:ext uri="{FF2B5EF4-FFF2-40B4-BE49-F238E27FC236}">
                <a16:creationId xmlns:a16="http://schemas.microsoft.com/office/drawing/2014/main" id="{D5DBACCB-515D-74B4-E6DD-7B0E7C8BFD94}"/>
              </a:ext>
            </a:extLst>
          </p:cNvPr>
          <p:cNvSpPr txBox="1"/>
          <p:nvPr/>
        </p:nvSpPr>
        <p:spPr>
          <a:xfrm>
            <a:off x="6249797" y="568440"/>
            <a:ext cx="1388849" cy="356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Hypothèses</a:t>
            </a:r>
            <a:endParaRPr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" name="Google Shape;343;p61">
            <a:extLst>
              <a:ext uri="{FF2B5EF4-FFF2-40B4-BE49-F238E27FC236}">
                <a16:creationId xmlns:a16="http://schemas.microsoft.com/office/drawing/2014/main" id="{9EE03E2D-593C-3F4C-6592-A5C4EC221DE2}"/>
              </a:ext>
            </a:extLst>
          </p:cNvPr>
          <p:cNvSpPr txBox="1"/>
          <p:nvPr/>
        </p:nvSpPr>
        <p:spPr>
          <a:xfrm>
            <a:off x="9802728" y="1102680"/>
            <a:ext cx="1974060" cy="103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i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Antisélection 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b="1" i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i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Concurrence Bancaire</a:t>
            </a:r>
            <a:endParaRPr b="1" i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8" name="Google Shape;341;p61">
            <a:extLst>
              <a:ext uri="{FF2B5EF4-FFF2-40B4-BE49-F238E27FC236}">
                <a16:creationId xmlns:a16="http://schemas.microsoft.com/office/drawing/2014/main" id="{0EF85355-61B3-72F2-D9C3-1D3FF33F9C11}"/>
              </a:ext>
            </a:extLst>
          </p:cNvPr>
          <p:cNvCxnSpPr>
            <a:cxnSpLocks/>
          </p:cNvCxnSpPr>
          <p:nvPr/>
        </p:nvCxnSpPr>
        <p:spPr>
          <a:xfrm>
            <a:off x="9673908" y="805006"/>
            <a:ext cx="0" cy="224753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0" name="Google Shape;341;p61">
            <a:extLst>
              <a:ext uri="{FF2B5EF4-FFF2-40B4-BE49-F238E27FC236}">
                <a16:creationId xmlns:a16="http://schemas.microsoft.com/office/drawing/2014/main" id="{631374AE-3F3B-FC94-E039-CA8DB9F181C4}"/>
              </a:ext>
            </a:extLst>
          </p:cNvPr>
          <p:cNvCxnSpPr>
            <a:cxnSpLocks/>
          </p:cNvCxnSpPr>
          <p:nvPr/>
        </p:nvCxnSpPr>
        <p:spPr>
          <a:xfrm>
            <a:off x="9719608" y="805006"/>
            <a:ext cx="0" cy="224753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1" name="Google Shape;343;p61">
            <a:extLst>
              <a:ext uri="{FF2B5EF4-FFF2-40B4-BE49-F238E27FC236}">
                <a16:creationId xmlns:a16="http://schemas.microsoft.com/office/drawing/2014/main" id="{B3C64FE3-484C-8535-CDF5-054429039458}"/>
              </a:ext>
            </a:extLst>
          </p:cNvPr>
          <p:cNvSpPr txBox="1"/>
          <p:nvPr/>
        </p:nvSpPr>
        <p:spPr>
          <a:xfrm>
            <a:off x="6935494" y="3598760"/>
            <a:ext cx="1571897" cy="417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Facteurs Clés</a:t>
            </a:r>
            <a:endParaRPr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" name="Google Shape;343;p61">
            <a:extLst>
              <a:ext uri="{FF2B5EF4-FFF2-40B4-BE49-F238E27FC236}">
                <a16:creationId xmlns:a16="http://schemas.microsoft.com/office/drawing/2014/main" id="{119218CF-3DC3-F918-1884-1ED4D466F67A}"/>
              </a:ext>
            </a:extLst>
          </p:cNvPr>
          <p:cNvSpPr txBox="1"/>
          <p:nvPr/>
        </p:nvSpPr>
        <p:spPr>
          <a:xfrm>
            <a:off x="5089863" y="3974702"/>
            <a:ext cx="6797333" cy="2379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u="sng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Taux d'Intérêt du Prêt Bancaire </a:t>
            </a: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Si le taux permet un profit espéré positif, le prêt bancaire est optimal.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u="sng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Probabilité de Réussite du Projet </a:t>
            </a: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Sous-évaluation par la banque favorisant le financement par capital-risque.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u="sng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Montant du Financement Nécessaire : </a:t>
            </a: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Capital-risque pour des financements importants, prêt bancaire pour des financements moindres.</a:t>
            </a:r>
            <a:endParaRPr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4" name="Image 53">
            <a:extLst>
              <a:ext uri="{FF2B5EF4-FFF2-40B4-BE49-F238E27FC236}">
                <a16:creationId xmlns:a16="http://schemas.microsoft.com/office/drawing/2014/main" id="{A1BAEB0A-E19E-D121-5AE5-DB29DF082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814" y="3712314"/>
            <a:ext cx="4288222" cy="2866174"/>
          </a:xfrm>
          <a:prstGeom prst="rect">
            <a:avLst/>
          </a:prstGeom>
        </p:spPr>
      </p:pic>
    </p:spTree>
  </p:cSld>
  <p:clrMapOvr>
    <a:masterClrMapping/>
  </p:clrMapOvr>
  <p:transition spd="slow">
    <p:push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5" name="Google Shape;935;p75"/>
          <p:cNvGrpSpPr/>
          <p:nvPr/>
        </p:nvGrpSpPr>
        <p:grpSpPr>
          <a:xfrm>
            <a:off x="13575" y="1780956"/>
            <a:ext cx="5673896" cy="3105254"/>
            <a:chOff x="529397" y="1830630"/>
            <a:chExt cx="6250138" cy="3420624"/>
          </a:xfrm>
        </p:grpSpPr>
        <p:pic>
          <p:nvPicPr>
            <p:cNvPr id="936" name="Google Shape;936;p7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29397" y="1830630"/>
              <a:ext cx="6250138" cy="34206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37" name="Google Shape;937;p75"/>
            <p:cNvSpPr/>
            <p:nvPr/>
          </p:nvSpPr>
          <p:spPr>
            <a:xfrm>
              <a:off x="1396319" y="1985572"/>
              <a:ext cx="4521408" cy="2848131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5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38" name="Google Shape;938;p75"/>
          <p:cNvSpPr/>
          <p:nvPr/>
        </p:nvSpPr>
        <p:spPr>
          <a:xfrm>
            <a:off x="3832409" y="4506593"/>
            <a:ext cx="503517" cy="8724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5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5" name="Google Shape;945;p75"/>
          <p:cNvSpPr txBox="1"/>
          <p:nvPr/>
        </p:nvSpPr>
        <p:spPr>
          <a:xfrm>
            <a:off x="683513" y="723694"/>
            <a:ext cx="427378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Les </a:t>
            </a:r>
            <a:r>
              <a:rPr lang="en-US" sz="24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Principaux</a:t>
            </a:r>
            <a:r>
              <a:rPr lang="en-US" sz="2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résultats</a:t>
            </a:r>
            <a:endParaRPr sz="24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6" name="Google Shape;946;p75"/>
          <p:cNvSpPr txBox="1"/>
          <p:nvPr/>
        </p:nvSpPr>
        <p:spPr>
          <a:xfrm flipH="1">
            <a:off x="5627232" y="35763"/>
            <a:ext cx="6456612" cy="6463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Montserrat Light" panose="00000400000000000000" pitchFamily="2" charset="0"/>
                <a:ea typeface="Times New Roman" panose="02020603050405020304" pitchFamily="18" charset="0"/>
              </a:rPr>
              <a:t>Les firmes à très haut risque n'ont pas accès au financement externe.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Montserrat Light" panose="00000400000000000000" pitchFamily="2" charset="0"/>
                <a:ea typeface="Times New Roman" panose="02020603050405020304" pitchFamily="18" charset="0"/>
              </a:rPr>
              <a:t>Avec une probabilité de réussite élevée, le financement optimal est un apport en fonds propres de la société de capital-risque. Si le risque est faible, le prêt bancaire est optimal.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Montserrat Light" panose="00000400000000000000" pitchFamily="2" charset="0"/>
                <a:ea typeface="Times New Roman" panose="02020603050405020304" pitchFamily="18" charset="0"/>
              </a:rPr>
              <a:t>Les firmes sans financement externe si leur probabilité de réussite est trop faible.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Montserrat Light" panose="00000400000000000000" pitchFamily="2" charset="0"/>
                <a:ea typeface="Times New Roman" panose="02020603050405020304" pitchFamily="18" charset="0"/>
              </a:rPr>
              <a:t>Le financement par capitaux propres devient pertinent lorsque le projet est en place.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Montserrat Light" panose="00000400000000000000" pitchFamily="2" charset="0"/>
                <a:ea typeface="Times New Roman" panose="02020603050405020304" pitchFamily="18" charset="0"/>
              </a:rPr>
              <a:t>Une fois le produit commercialisé et le risque faible, les prêts bancaires sont les plus pertinents.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Montserrat Light" panose="00000400000000000000" pitchFamily="2" charset="0"/>
                <a:ea typeface="Times New Roman" panose="02020603050405020304" pitchFamily="18" charset="0"/>
              </a:rPr>
              <a:t>Les sociétés de capital-risque financent des firmes à forte probabilité de réussite, en raison de leur expertise.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Montserrat Light" panose="00000400000000000000" pitchFamily="2" charset="0"/>
                <a:ea typeface="Times New Roman" panose="02020603050405020304" pitchFamily="18" charset="0"/>
              </a:rPr>
              <a:t>Le capital-risque est optimal pour les projets nécessitant un financement externe important et le prêt bancaire est optimal pour des financements externes de moindre importance.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Montserrat Light" panose="00000400000000000000" pitchFamily="2" charset="0"/>
                <a:ea typeface="Times New Roman" panose="02020603050405020304" pitchFamily="18" charset="0"/>
              </a:rPr>
              <a:t>L'apport de garanties par l'entrepreneur favorise le financement externe et rend le prêt bancaire optimal.</a:t>
            </a:r>
          </a:p>
          <a:p>
            <a:pPr>
              <a:lnSpc>
                <a:spcPct val="150000"/>
              </a:lnSpc>
            </a:pPr>
            <a:r>
              <a:rPr lang="fr-FR" sz="1400" dirty="0">
                <a:effectLst/>
                <a:latin typeface="Montserrat Light" panose="00000400000000000000" pitchFamily="2" charset="0"/>
                <a:ea typeface="Times New Roman" panose="02020603050405020304" pitchFamily="18" charset="0"/>
              </a:rPr>
              <a:t>L'augmentation du taux de rentabilité accroît l'espérance de profit de l'entrepreneur, tant avec un prêt bancaire qu'avec un financement par capital-risque.</a:t>
            </a:r>
            <a:endParaRPr sz="1050" dirty="0">
              <a:solidFill>
                <a:schemeClr val="lt1"/>
              </a:solidFill>
              <a:latin typeface="Montserrat Light" panose="00000400000000000000" pitchFamily="2" charset="0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3" name="Espace réservé pour une image  2">
            <a:extLst>
              <a:ext uri="{FF2B5EF4-FFF2-40B4-BE49-F238E27FC236}">
                <a16:creationId xmlns:a16="http://schemas.microsoft.com/office/drawing/2014/main" id="{F75B2B72-8010-D656-D5C0-B053FDAEDD0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/>
          <a:srcRect t="1599" b="1599"/>
          <a:stretch/>
        </p:blipFill>
        <p:spPr>
          <a:xfrm>
            <a:off x="817021" y="1920712"/>
            <a:ext cx="4105275" cy="25860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1" name="Google Shape;341;p61"/>
          <p:cNvCxnSpPr/>
          <p:nvPr/>
        </p:nvCxnSpPr>
        <p:spPr>
          <a:xfrm rot="10800000">
            <a:off x="6930814" y="1092866"/>
            <a:ext cx="4554271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42" name="Google Shape;342;p61"/>
          <p:cNvSpPr txBox="1"/>
          <p:nvPr/>
        </p:nvSpPr>
        <p:spPr>
          <a:xfrm>
            <a:off x="6783350" y="631242"/>
            <a:ext cx="4972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fr-FR" sz="2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Implication et Discussions</a:t>
            </a:r>
            <a:endParaRPr sz="2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3" name="Google Shape;343;p61"/>
          <p:cNvSpPr txBox="1"/>
          <p:nvPr/>
        </p:nvSpPr>
        <p:spPr>
          <a:xfrm>
            <a:off x="6783350" y="1195388"/>
            <a:ext cx="4849200" cy="2210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i="1" u="sng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Résumé des Points Clés</a:t>
            </a:r>
            <a:r>
              <a:rPr lang="fr-FR" b="1" i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: </a:t>
            </a: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Importance du choix du mode de financement pour les JEI.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i="1" u="sng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Facteurs influençant ce choix</a:t>
            </a:r>
            <a:r>
              <a:rPr lang="fr-FR" b="1" i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risque, taille du projet, garanties.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Recommandations pour les JEI en fonction de leurs caractéristiques.</a:t>
            </a:r>
            <a:endParaRPr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4" name="Google Shape;344;p61"/>
          <p:cNvSpPr/>
          <p:nvPr/>
        </p:nvSpPr>
        <p:spPr>
          <a:xfrm>
            <a:off x="0" y="3429000"/>
            <a:ext cx="6331500" cy="3429000"/>
          </a:xfrm>
          <a:prstGeom prst="rect">
            <a:avLst/>
          </a:prstGeom>
          <a:solidFill>
            <a:srgbClr val="FFFFFF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Espace réservé pour une image  2">
            <a:extLst>
              <a:ext uri="{FF2B5EF4-FFF2-40B4-BE49-F238E27FC236}">
                <a16:creationId xmlns:a16="http://schemas.microsoft.com/office/drawing/2014/main" id="{6DEC4C03-20DE-F06A-1621-8B6839A2875C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5385" r="5385"/>
          <a:stretch/>
        </p:blipFill>
        <p:spPr>
          <a:xfrm>
            <a:off x="1371600" y="1195388"/>
            <a:ext cx="4972050" cy="3714750"/>
          </a:xfrm>
          <a:prstGeom prst="rect">
            <a:avLst/>
          </a:prstGeom>
        </p:spPr>
      </p:pic>
      <p:cxnSp>
        <p:nvCxnSpPr>
          <p:cNvPr id="349" name="Google Shape;349;p61"/>
          <p:cNvCxnSpPr>
            <a:cxnSpLocks/>
          </p:cNvCxnSpPr>
          <p:nvPr/>
        </p:nvCxnSpPr>
        <p:spPr>
          <a:xfrm>
            <a:off x="2900516" y="443075"/>
            <a:ext cx="9001333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Google Shape;173;p47">
            <a:extLst>
              <a:ext uri="{FF2B5EF4-FFF2-40B4-BE49-F238E27FC236}">
                <a16:creationId xmlns:a16="http://schemas.microsoft.com/office/drawing/2014/main" id="{9AB9A8EB-C9E6-DE68-A44E-E358C4958F7C}"/>
              </a:ext>
            </a:extLst>
          </p:cNvPr>
          <p:cNvSpPr txBox="1"/>
          <p:nvPr/>
        </p:nvSpPr>
        <p:spPr>
          <a:xfrm>
            <a:off x="159722" y="223056"/>
            <a:ext cx="256848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PRESENTATION</a:t>
            </a:r>
            <a:endParaRPr sz="14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343;p61">
            <a:extLst>
              <a:ext uri="{FF2B5EF4-FFF2-40B4-BE49-F238E27FC236}">
                <a16:creationId xmlns:a16="http://schemas.microsoft.com/office/drawing/2014/main" id="{35AE321C-E484-F69C-9A9E-88C3A10702AF}"/>
              </a:ext>
            </a:extLst>
          </p:cNvPr>
          <p:cNvSpPr txBox="1"/>
          <p:nvPr/>
        </p:nvSpPr>
        <p:spPr>
          <a:xfrm>
            <a:off x="6783350" y="3361984"/>
            <a:ext cx="5408651" cy="3177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i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Capital-Risque :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i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Optimal pour les projets nécessitant un financement externe significatif.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Les sociétés de capital-risque sont prêtes à investir de grandes sommes en échange d'une participation au capital et d'un rôle actif dans la gouvernance de l'entreprise.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Ces sociétés apportent également leur expertise et leur réseau pour aider à la croissance de l'entreprise.</a:t>
            </a:r>
            <a:endParaRPr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79061283"/>
      </p:ext>
    </p:extLst>
  </p:cSld>
  <p:clrMapOvr>
    <a:masterClrMapping/>
  </p:clrMapOvr>
  <p:transition spd="med">
    <p:push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1" name="Google Shape;341;p61"/>
          <p:cNvCxnSpPr/>
          <p:nvPr/>
        </p:nvCxnSpPr>
        <p:spPr>
          <a:xfrm rot="10800000">
            <a:off x="6930814" y="1092866"/>
            <a:ext cx="4554271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42" name="Google Shape;342;p61"/>
          <p:cNvSpPr txBox="1"/>
          <p:nvPr/>
        </p:nvSpPr>
        <p:spPr>
          <a:xfrm>
            <a:off x="6783350" y="631242"/>
            <a:ext cx="497205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fr-FR" sz="2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Implication et Discussions</a:t>
            </a:r>
            <a:endParaRPr sz="2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4" name="Google Shape;344;p61"/>
          <p:cNvSpPr/>
          <p:nvPr/>
        </p:nvSpPr>
        <p:spPr>
          <a:xfrm>
            <a:off x="0" y="3429000"/>
            <a:ext cx="6331500" cy="3429000"/>
          </a:xfrm>
          <a:prstGeom prst="rect">
            <a:avLst/>
          </a:prstGeom>
          <a:solidFill>
            <a:srgbClr val="FFFFFF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Espace réservé pour une image  2">
            <a:extLst>
              <a:ext uri="{FF2B5EF4-FFF2-40B4-BE49-F238E27FC236}">
                <a16:creationId xmlns:a16="http://schemas.microsoft.com/office/drawing/2014/main" id="{6DEC4C03-20DE-F06A-1621-8B6839A2875C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5385" r="5385"/>
          <a:stretch/>
        </p:blipFill>
        <p:spPr>
          <a:xfrm>
            <a:off x="1371600" y="1195388"/>
            <a:ext cx="4972050" cy="3714750"/>
          </a:xfrm>
          <a:prstGeom prst="rect">
            <a:avLst/>
          </a:prstGeom>
        </p:spPr>
      </p:pic>
      <p:cxnSp>
        <p:nvCxnSpPr>
          <p:cNvPr id="349" name="Google Shape;349;p61"/>
          <p:cNvCxnSpPr>
            <a:cxnSpLocks/>
          </p:cNvCxnSpPr>
          <p:nvPr/>
        </p:nvCxnSpPr>
        <p:spPr>
          <a:xfrm>
            <a:off x="2900516" y="443075"/>
            <a:ext cx="9001333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Google Shape;173;p47">
            <a:extLst>
              <a:ext uri="{FF2B5EF4-FFF2-40B4-BE49-F238E27FC236}">
                <a16:creationId xmlns:a16="http://schemas.microsoft.com/office/drawing/2014/main" id="{9AB9A8EB-C9E6-DE68-A44E-E358C4958F7C}"/>
              </a:ext>
            </a:extLst>
          </p:cNvPr>
          <p:cNvSpPr txBox="1"/>
          <p:nvPr/>
        </p:nvSpPr>
        <p:spPr>
          <a:xfrm>
            <a:off x="159722" y="223056"/>
            <a:ext cx="256848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PRESENTATION</a:t>
            </a:r>
            <a:endParaRPr sz="14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343;p61">
            <a:extLst>
              <a:ext uri="{FF2B5EF4-FFF2-40B4-BE49-F238E27FC236}">
                <a16:creationId xmlns:a16="http://schemas.microsoft.com/office/drawing/2014/main" id="{35AE321C-E484-F69C-9A9E-88C3A10702AF}"/>
              </a:ext>
            </a:extLst>
          </p:cNvPr>
          <p:cNvSpPr txBox="1"/>
          <p:nvPr/>
        </p:nvSpPr>
        <p:spPr>
          <a:xfrm>
            <a:off x="6783349" y="1353374"/>
            <a:ext cx="5408651" cy="3177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i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Prêt Bancaire :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i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Optimal pour les projets nécessitant des montants de financement plus modestes.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Les prêts bancaires sont préférés lorsque le risque est perçu comme faible et que l'entreprise peut offrir des garanties solides.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Les prêts bancaires permettent à l'entrepreneur de conserver le contrôle total de l'entreprise sans diluer la propriété.</a:t>
            </a:r>
            <a:endParaRPr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51051173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67C3671C-F4A5-47B8-BF13-124699A076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574" b="11574"/>
          <a:stretch/>
        </p:blipFill>
        <p:spPr>
          <a:xfrm>
            <a:off x="238125" y="233660"/>
            <a:ext cx="11087443" cy="639068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642448FB-1A11-472E-96ED-22728EC689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85" t="8334" r="1191" b="17708"/>
          <a:stretch/>
        </p:blipFill>
        <p:spPr>
          <a:xfrm>
            <a:off x="12430125" y="1357312"/>
            <a:ext cx="11320133" cy="5072063"/>
          </a:xfrm>
          <a:prstGeom prst="rect">
            <a:avLst/>
          </a:prstGeom>
        </p:spPr>
      </p:pic>
      <p:sp>
        <p:nvSpPr>
          <p:cNvPr id="29" name="Forme libre : forme 28">
            <a:extLst>
              <a:ext uri="{FF2B5EF4-FFF2-40B4-BE49-F238E27FC236}">
                <a16:creationId xmlns:a16="http://schemas.microsoft.com/office/drawing/2014/main" id="{1EA62C8E-E24D-4C01-8FFC-0602235A841C}"/>
              </a:ext>
            </a:extLst>
          </p:cNvPr>
          <p:cNvSpPr/>
          <p:nvPr/>
        </p:nvSpPr>
        <p:spPr>
          <a:xfrm>
            <a:off x="-877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3662027" y="3326131"/>
                </a:moveTo>
                <a:lnTo>
                  <a:pt x="3792222" y="3750157"/>
                </a:lnTo>
                <a:lnTo>
                  <a:pt x="3533190" y="3750157"/>
                </a:lnTo>
                <a:close/>
                <a:moveTo>
                  <a:pt x="9867747" y="3276246"/>
                </a:moveTo>
                <a:cubicBezTo>
                  <a:pt x="9944453" y="3276246"/>
                  <a:pt x="10005200" y="3301859"/>
                  <a:pt x="10049989" y="3353086"/>
                </a:cubicBezTo>
                <a:cubicBezTo>
                  <a:pt x="10094778" y="3404312"/>
                  <a:pt x="10117174" y="3485443"/>
                  <a:pt x="10117174" y="3596478"/>
                </a:cubicBezTo>
                <a:cubicBezTo>
                  <a:pt x="10117174" y="3728432"/>
                  <a:pt x="10095718" y="3819889"/>
                  <a:pt x="10052805" y="3870847"/>
                </a:cubicBezTo>
                <a:cubicBezTo>
                  <a:pt x="10009893" y="3921805"/>
                  <a:pt x="9949280" y="3947284"/>
                  <a:pt x="9870965" y="3947284"/>
                </a:cubicBezTo>
                <a:cubicBezTo>
                  <a:pt x="9794797" y="3947284"/>
                  <a:pt x="9734585" y="3921269"/>
                  <a:pt x="9690332" y="3869238"/>
                </a:cubicBezTo>
                <a:cubicBezTo>
                  <a:pt x="9646079" y="3817207"/>
                  <a:pt x="9623952" y="3731651"/>
                  <a:pt x="9623952" y="3612570"/>
                </a:cubicBezTo>
                <a:cubicBezTo>
                  <a:pt x="9623952" y="3492416"/>
                  <a:pt x="9646213" y="3406323"/>
                  <a:pt x="9690734" y="3354292"/>
                </a:cubicBezTo>
                <a:cubicBezTo>
                  <a:pt x="9735256" y="3302262"/>
                  <a:pt x="9794260" y="3276246"/>
                  <a:pt x="9867747" y="3276246"/>
                </a:cubicBezTo>
                <a:close/>
                <a:moveTo>
                  <a:pt x="10753935" y="3020383"/>
                </a:moveTo>
                <a:lnTo>
                  <a:pt x="10753935" y="3723140"/>
                </a:lnTo>
                <a:cubicBezTo>
                  <a:pt x="10753935" y="3781029"/>
                  <a:pt x="10765199" y="3847497"/>
                  <a:pt x="10787728" y="3922543"/>
                </a:cubicBezTo>
                <a:cubicBezTo>
                  <a:pt x="10801675" y="3969176"/>
                  <a:pt x="10827556" y="4014470"/>
                  <a:pt x="10865372" y="4058426"/>
                </a:cubicBezTo>
                <a:cubicBezTo>
                  <a:pt x="10903188" y="4102382"/>
                  <a:pt x="10944894" y="4136286"/>
                  <a:pt x="10990488" y="4160139"/>
                </a:cubicBezTo>
                <a:cubicBezTo>
                  <a:pt x="11036083" y="4183992"/>
                  <a:pt x="11092807" y="4199940"/>
                  <a:pt x="11160661" y="4207981"/>
                </a:cubicBezTo>
                <a:cubicBezTo>
                  <a:pt x="11228516" y="4216023"/>
                  <a:pt x="11291141" y="4220044"/>
                  <a:pt x="11348536" y="4220044"/>
                </a:cubicBezTo>
                <a:cubicBezTo>
                  <a:pt x="11447770" y="4220044"/>
                  <a:pt x="11532789" y="4206911"/>
                  <a:pt x="11603594" y="4180644"/>
                </a:cubicBezTo>
                <a:cubicBezTo>
                  <a:pt x="11654553" y="4161887"/>
                  <a:pt x="11703231" y="4129323"/>
                  <a:pt x="11749630" y="4082954"/>
                </a:cubicBezTo>
                <a:cubicBezTo>
                  <a:pt x="11796029" y="4036585"/>
                  <a:pt x="11830090" y="3982444"/>
                  <a:pt x="11851814" y="3920531"/>
                </a:cubicBezTo>
                <a:cubicBezTo>
                  <a:pt x="11873538" y="3858619"/>
                  <a:pt x="11884401" y="3792822"/>
                  <a:pt x="11884401" y="3723140"/>
                </a:cubicBezTo>
                <a:lnTo>
                  <a:pt x="11884401" y="3020383"/>
                </a:lnTo>
                <a:lnTo>
                  <a:pt x="11520720" y="3020383"/>
                </a:lnTo>
                <a:lnTo>
                  <a:pt x="11520720" y="3739873"/>
                </a:lnTo>
                <a:cubicBezTo>
                  <a:pt x="11520720" y="3805255"/>
                  <a:pt x="11502885" y="3855767"/>
                  <a:pt x="11467214" y="3891408"/>
                </a:cubicBezTo>
                <a:cubicBezTo>
                  <a:pt x="11431544" y="3927050"/>
                  <a:pt x="11382329" y="3944870"/>
                  <a:pt x="11319570" y="3944870"/>
                </a:cubicBezTo>
                <a:cubicBezTo>
                  <a:pt x="11256275" y="3944870"/>
                  <a:pt x="11206792" y="3926784"/>
                  <a:pt x="11171121" y="3890610"/>
                </a:cubicBezTo>
                <a:cubicBezTo>
                  <a:pt x="11135451" y="3854436"/>
                  <a:pt x="11117615" y="3804191"/>
                  <a:pt x="11117615" y="3739873"/>
                </a:cubicBezTo>
                <a:lnTo>
                  <a:pt x="11117615" y="3020383"/>
                </a:lnTo>
                <a:close/>
                <a:moveTo>
                  <a:pt x="7919424" y="3020383"/>
                </a:moveTo>
                <a:lnTo>
                  <a:pt x="8378852" y="3705904"/>
                </a:lnTo>
                <a:lnTo>
                  <a:pt x="8378852" y="4199929"/>
                </a:lnTo>
                <a:lnTo>
                  <a:pt x="8744141" y="4199929"/>
                </a:lnTo>
                <a:lnTo>
                  <a:pt x="8744141" y="3705904"/>
                </a:lnTo>
                <a:lnTo>
                  <a:pt x="9202764" y="3020383"/>
                </a:lnTo>
                <a:lnTo>
                  <a:pt x="8800074" y="3020383"/>
                </a:lnTo>
                <a:lnTo>
                  <a:pt x="8561936" y="3418309"/>
                </a:lnTo>
                <a:lnTo>
                  <a:pt x="8324290" y="3020383"/>
                </a:lnTo>
                <a:close/>
                <a:moveTo>
                  <a:pt x="5954140" y="3020383"/>
                </a:moveTo>
                <a:lnTo>
                  <a:pt x="5954140" y="4199929"/>
                </a:lnTo>
                <a:lnTo>
                  <a:pt x="6318624" y="4199929"/>
                </a:lnTo>
                <a:lnTo>
                  <a:pt x="6318624" y="3912095"/>
                </a:lnTo>
                <a:lnTo>
                  <a:pt x="6506939" y="3714842"/>
                </a:lnTo>
                <a:lnTo>
                  <a:pt x="6755636" y="4199929"/>
                </a:lnTo>
                <a:lnTo>
                  <a:pt x="7204491" y="4199929"/>
                </a:lnTo>
                <a:lnTo>
                  <a:pt x="6754744" y="3465604"/>
                </a:lnTo>
                <a:lnTo>
                  <a:pt x="7185181" y="3020383"/>
                </a:lnTo>
                <a:lnTo>
                  <a:pt x="6700420" y="3020383"/>
                </a:lnTo>
                <a:lnTo>
                  <a:pt x="6318624" y="3466132"/>
                </a:lnTo>
                <a:lnTo>
                  <a:pt x="6318624" y="3020383"/>
                </a:lnTo>
                <a:close/>
                <a:moveTo>
                  <a:pt x="4507145" y="3020383"/>
                </a:moveTo>
                <a:lnTo>
                  <a:pt x="4507145" y="4199929"/>
                </a:lnTo>
                <a:lnTo>
                  <a:pt x="4849905" y="4199929"/>
                </a:lnTo>
                <a:lnTo>
                  <a:pt x="4849905" y="3552275"/>
                </a:lnTo>
                <a:lnTo>
                  <a:pt x="5291632" y="4199929"/>
                </a:lnTo>
                <a:lnTo>
                  <a:pt x="5635196" y="4199929"/>
                </a:lnTo>
                <a:lnTo>
                  <a:pt x="5635196" y="3020383"/>
                </a:lnTo>
                <a:lnTo>
                  <a:pt x="5291632" y="3020383"/>
                </a:lnTo>
                <a:lnTo>
                  <a:pt x="5291632" y="3672965"/>
                </a:lnTo>
                <a:lnTo>
                  <a:pt x="4847491" y="3020383"/>
                </a:lnTo>
                <a:close/>
                <a:moveTo>
                  <a:pt x="3467715" y="3020383"/>
                </a:moveTo>
                <a:lnTo>
                  <a:pt x="3024379" y="4199929"/>
                </a:lnTo>
                <a:lnTo>
                  <a:pt x="3396533" y="4199929"/>
                </a:lnTo>
                <a:lnTo>
                  <a:pt x="3454024" y="4005216"/>
                </a:lnTo>
                <a:lnTo>
                  <a:pt x="3867829" y="4005216"/>
                </a:lnTo>
                <a:lnTo>
                  <a:pt x="3926842" y="4199929"/>
                </a:lnTo>
                <a:lnTo>
                  <a:pt x="4308524" y="4199929"/>
                </a:lnTo>
                <a:lnTo>
                  <a:pt x="3865289" y="3020383"/>
                </a:lnTo>
                <a:close/>
                <a:moveTo>
                  <a:pt x="1696465" y="3020383"/>
                </a:moveTo>
                <a:lnTo>
                  <a:pt x="1696465" y="4199929"/>
                </a:lnTo>
                <a:lnTo>
                  <a:pt x="2060950" y="4199929"/>
                </a:lnTo>
                <a:lnTo>
                  <a:pt x="2060950" y="3722800"/>
                </a:lnTo>
                <a:lnTo>
                  <a:pt x="2459228" y="3722800"/>
                </a:lnTo>
                <a:lnTo>
                  <a:pt x="2459228" y="4199929"/>
                </a:lnTo>
                <a:lnTo>
                  <a:pt x="2825322" y="4199929"/>
                </a:lnTo>
                <a:lnTo>
                  <a:pt x="2825322" y="3020383"/>
                </a:lnTo>
                <a:lnTo>
                  <a:pt x="2459228" y="3020383"/>
                </a:lnTo>
                <a:lnTo>
                  <a:pt x="2459228" y="3433144"/>
                </a:lnTo>
                <a:lnTo>
                  <a:pt x="2060950" y="3433144"/>
                </a:lnTo>
                <a:lnTo>
                  <a:pt x="2060950" y="3020383"/>
                </a:lnTo>
                <a:close/>
                <a:moveTo>
                  <a:pt x="345157" y="3020383"/>
                </a:moveTo>
                <a:lnTo>
                  <a:pt x="345157" y="3311649"/>
                </a:lnTo>
                <a:lnTo>
                  <a:pt x="716883" y="3311649"/>
                </a:lnTo>
                <a:lnTo>
                  <a:pt x="716883" y="4199929"/>
                </a:lnTo>
                <a:lnTo>
                  <a:pt x="1081368" y="4199929"/>
                </a:lnTo>
                <a:lnTo>
                  <a:pt x="1081368" y="3311649"/>
                </a:lnTo>
                <a:lnTo>
                  <a:pt x="1453094" y="3311649"/>
                </a:lnTo>
                <a:lnTo>
                  <a:pt x="1453094" y="3020383"/>
                </a:lnTo>
                <a:close/>
                <a:moveTo>
                  <a:pt x="9868552" y="3000268"/>
                </a:moveTo>
                <a:cubicBezTo>
                  <a:pt x="9677056" y="3000268"/>
                  <a:pt x="9527669" y="3053908"/>
                  <a:pt x="9420388" y="3161188"/>
                </a:cubicBezTo>
                <a:cubicBezTo>
                  <a:pt x="9313108" y="3268468"/>
                  <a:pt x="9259468" y="3418393"/>
                  <a:pt x="9259468" y="3610960"/>
                </a:cubicBezTo>
                <a:cubicBezTo>
                  <a:pt x="9259468" y="3748816"/>
                  <a:pt x="9286556" y="3863606"/>
                  <a:pt x="9340733" y="3955330"/>
                </a:cubicBezTo>
                <a:cubicBezTo>
                  <a:pt x="9394909" y="4047055"/>
                  <a:pt x="9465580" y="4114105"/>
                  <a:pt x="9552745" y="4156481"/>
                </a:cubicBezTo>
                <a:cubicBezTo>
                  <a:pt x="9639911" y="4198856"/>
                  <a:pt x="9750007" y="4220044"/>
                  <a:pt x="9883034" y="4220044"/>
                </a:cubicBezTo>
                <a:cubicBezTo>
                  <a:pt x="10013916" y="4220044"/>
                  <a:pt x="10123208" y="4195504"/>
                  <a:pt x="10210910" y="4146423"/>
                </a:cubicBezTo>
                <a:cubicBezTo>
                  <a:pt x="10298611" y="4097342"/>
                  <a:pt x="10365662" y="4028683"/>
                  <a:pt x="10412060" y="3940445"/>
                </a:cubicBezTo>
                <a:cubicBezTo>
                  <a:pt x="10458459" y="3852207"/>
                  <a:pt x="10481658" y="3739160"/>
                  <a:pt x="10481658" y="3601305"/>
                </a:cubicBezTo>
                <a:cubicBezTo>
                  <a:pt x="10481658" y="3411419"/>
                  <a:pt x="10428555" y="3263775"/>
                  <a:pt x="10322347" y="3158372"/>
                </a:cubicBezTo>
                <a:cubicBezTo>
                  <a:pt x="10216140" y="3052969"/>
                  <a:pt x="10064874" y="3000268"/>
                  <a:pt x="9868552" y="3000268"/>
                </a:cubicBezTo>
                <a:close/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857250">
              <a:buClrTx/>
            </a:pPr>
            <a:endParaRPr lang="en-GB" sz="1688" kern="1200" dirty="0">
              <a:solidFill>
                <a:prstClr val="white"/>
              </a:solidFill>
              <a:latin typeface="Segoe UI Ligh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4066D7C-39E2-41DD-A4C8-3767E407FFFB}"/>
              </a:ext>
            </a:extLst>
          </p:cNvPr>
          <p:cNvSpPr/>
          <p:nvPr/>
        </p:nvSpPr>
        <p:spPr>
          <a:xfrm>
            <a:off x="12183227" y="1571625"/>
            <a:ext cx="274048" cy="46434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57250">
              <a:buClrTx/>
            </a:pPr>
            <a:endParaRPr lang="en-GB" sz="1688" kern="1200">
              <a:solidFill>
                <a:prstClr val="white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937928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5312E-6 1.66667E-6 L -1 -0.02604 " pathEditMode="relative" rAng="0" ptsTypes="AA">
                                      <p:cBhvr>
                                        <p:cTn id="6" dur="2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-130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64844E-6 1.66667E-6 L -1 -0.00521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-2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ADPME Template">
      <a:dk1>
        <a:srgbClr val="FEFFFF"/>
      </a:dk1>
      <a:lt1>
        <a:srgbClr val="0B2411"/>
      </a:lt1>
      <a:dk2>
        <a:srgbClr val="DFE3E5"/>
      </a:dk2>
      <a:lt2>
        <a:srgbClr val="335B74"/>
      </a:lt2>
      <a:accent1>
        <a:srgbClr val="AD7C00"/>
      </a:accent1>
      <a:accent2>
        <a:srgbClr val="2683C6"/>
      </a:accent2>
      <a:accent3>
        <a:srgbClr val="D6462C"/>
      </a:accent3>
      <a:accent4>
        <a:srgbClr val="6D9073"/>
      </a:accent4>
      <a:accent5>
        <a:srgbClr val="E3F2E2"/>
      </a:accent5>
      <a:accent6>
        <a:srgbClr val="A5D3AD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eme1">
  <a:themeElements>
    <a:clrScheme name="Custom 3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CC0000"/>
      </a:accent1>
      <a:accent2>
        <a:srgbClr val="212121"/>
      </a:accent2>
      <a:accent3>
        <a:srgbClr val="818181"/>
      </a:accent3>
      <a:accent4>
        <a:srgbClr val="F2F2F2"/>
      </a:accent4>
      <a:accent5>
        <a:srgbClr val="FAFAFA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241">
      <a:majorFont>
        <a:latin typeface="Raleway"/>
        <a:ea typeface=""/>
        <a:cs typeface=""/>
      </a:majorFont>
      <a:minorFont>
        <a:latin typeface="Segoe UI Light"/>
        <a:ea typeface=""/>
        <a:cs typeface=""/>
      </a:minorFont>
    </a:fontScheme>
    <a:fmtScheme name="Them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643</Words>
  <Application>Microsoft Office PowerPoint</Application>
  <PresentationFormat>Grand écran</PresentationFormat>
  <Paragraphs>72</Paragraphs>
  <Slides>9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9</vt:i4>
      </vt:variant>
    </vt:vector>
  </HeadingPairs>
  <TitlesOfParts>
    <vt:vector size="19" baseType="lpstr">
      <vt:lpstr>Calibri</vt:lpstr>
      <vt:lpstr>Segoe UI</vt:lpstr>
      <vt:lpstr>Arial</vt:lpstr>
      <vt:lpstr>Montserrat Light</vt:lpstr>
      <vt:lpstr>Montserrat</vt:lpstr>
      <vt:lpstr>Wingdings</vt:lpstr>
      <vt:lpstr>Roboto</vt:lpstr>
      <vt:lpstr>Segoe UI Light</vt:lpstr>
      <vt:lpstr>Office Theme</vt:lpstr>
      <vt:lpstr>Theme1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User</dc:creator>
  <cp:lastModifiedBy>Dossou Léopold TOTON</cp:lastModifiedBy>
  <cp:revision>76</cp:revision>
  <dcterms:modified xsi:type="dcterms:W3CDTF">2024-06-26T07:49:55Z</dcterms:modified>
</cp:coreProperties>
</file>